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8" r:id="rId5"/>
    <p:sldId id="294" r:id="rId6"/>
    <p:sldId id="295" r:id="rId7"/>
  </p:sldIdLst>
  <p:sldSz cx="12192000" cy="6858000"/>
  <p:notesSz cx="7103745" cy="10234295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975B"/>
    <a:srgbClr val="E95555"/>
    <a:srgbClr val="EA1451"/>
    <a:srgbClr val="497EB1"/>
    <a:srgbClr val="FCD17C"/>
    <a:srgbClr val="7F7F7F"/>
    <a:srgbClr val="5C93C6"/>
    <a:srgbClr val="F52B65"/>
    <a:srgbClr val="FF3D00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2" autoAdjust="0"/>
    <p:restoredTop sz="94660"/>
  </p:normalViewPr>
  <p:slideViewPr>
    <p:cSldViewPr snapToGrid="0">
      <p:cViewPr>
        <p:scale>
          <a:sx n="50" d="100"/>
          <a:sy n="50" d="100"/>
        </p:scale>
        <p:origin x="-402" y="-1758"/>
      </p:cViewPr>
      <p:guideLst>
        <p:guide orient="horz" pos="212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5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568140-42B0-4227-A3F7-F528E3A4812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640A1-94A2-4624-974B-66BEDEFB6E1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40A1-94A2-4624-974B-66BEDEFB6E1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40A1-94A2-4624-974B-66BEDEFB6E1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40A1-94A2-4624-974B-66BEDEFB6E1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640A1-94A2-4624-974B-66BEDEFB6E1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7784"/>
            </a:avLst>
          </a:prstGeom>
          <a:pattFill prst="wdDn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: 形状 8"/>
          <p:cNvSpPr/>
          <p:nvPr userDrawn="1"/>
        </p:nvSpPr>
        <p:spPr>
          <a:xfrm>
            <a:off x="9115425" y="0"/>
            <a:ext cx="3076575" cy="3004730"/>
          </a:xfrm>
          <a:custGeom>
            <a:avLst/>
            <a:gdLst>
              <a:gd name="connsiteX0" fmla="*/ 348024 w 3076575"/>
              <a:gd name="connsiteY0" fmla="*/ 0 h 3004730"/>
              <a:gd name="connsiteX1" fmla="*/ 2542748 w 3076575"/>
              <a:gd name="connsiteY1" fmla="*/ 0 h 3004730"/>
              <a:gd name="connsiteX2" fmla="*/ 3076575 w 3076575"/>
              <a:gd name="connsiteY2" fmla="*/ 533827 h 3004730"/>
              <a:gd name="connsiteX3" fmla="*/ 3076575 w 3076575"/>
              <a:gd name="connsiteY3" fmla="*/ 2602982 h 3004730"/>
              <a:gd name="connsiteX4" fmla="*/ 2975138 w 3076575"/>
              <a:gd name="connsiteY4" fmla="*/ 2678835 h 3004730"/>
              <a:gd name="connsiteX5" fmla="*/ 1908229 w 3076575"/>
              <a:gd name="connsiteY5" fmla="*/ 3004730 h 3004730"/>
              <a:gd name="connsiteX6" fmla="*/ 0 w 3076575"/>
              <a:gd name="connsiteY6" fmla="*/ 1096501 h 3004730"/>
              <a:gd name="connsiteX7" fmla="*/ 325896 w 3076575"/>
              <a:gd name="connsiteY7" fmla="*/ 29592 h 3004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76575" h="3004730">
                <a:moveTo>
                  <a:pt x="348024" y="0"/>
                </a:moveTo>
                <a:lnTo>
                  <a:pt x="2542748" y="0"/>
                </a:lnTo>
                <a:cubicBezTo>
                  <a:pt x="2837573" y="0"/>
                  <a:pt x="3076575" y="239002"/>
                  <a:pt x="3076575" y="533827"/>
                </a:cubicBezTo>
                <a:lnTo>
                  <a:pt x="3076575" y="2602982"/>
                </a:lnTo>
                <a:lnTo>
                  <a:pt x="2975138" y="2678835"/>
                </a:lnTo>
                <a:cubicBezTo>
                  <a:pt x="2670583" y="2884588"/>
                  <a:pt x="2303436" y="3004730"/>
                  <a:pt x="1908229" y="3004730"/>
                </a:cubicBezTo>
                <a:cubicBezTo>
                  <a:pt x="854343" y="3004730"/>
                  <a:pt x="0" y="2150387"/>
                  <a:pt x="0" y="1096501"/>
                </a:cubicBezTo>
                <a:cubicBezTo>
                  <a:pt x="0" y="701294"/>
                  <a:pt x="120142" y="334147"/>
                  <a:pt x="325896" y="29592"/>
                </a:cubicBezTo>
                <a:close/>
              </a:path>
            </a:pathLst>
          </a:custGeom>
          <a:gradFill flip="none" rotWithShape="1">
            <a:gsLst>
              <a:gs pos="0">
                <a:srgbClr val="EA1451">
                  <a:alpha val="69804"/>
                </a:srgbClr>
              </a:gs>
              <a:gs pos="100000">
                <a:srgbClr val="E53333">
                  <a:alpha val="70000"/>
                </a:srgbClr>
              </a:gs>
            </a:gsLst>
            <a:path path="rect">
              <a:fillToRect t="100000" r="100000"/>
            </a:path>
            <a:tileRect l="-100000" b="-100000"/>
          </a:gradFill>
          <a:ln>
            <a:noFill/>
          </a:ln>
          <a:effectLst>
            <a:outerShdw blurRad="152400" dist="190500" dir="2700000" algn="tl" rotWithShape="0">
              <a:srgbClr val="FF4747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effectLst/>
            </a:endParaRPr>
          </a:p>
        </p:txBody>
      </p:sp>
      <p:sp>
        <p:nvSpPr>
          <p:cNvPr id="3" name="椭圆 2"/>
          <p:cNvSpPr/>
          <p:nvPr userDrawn="1"/>
        </p:nvSpPr>
        <p:spPr>
          <a:xfrm>
            <a:off x="8448115" y="1502365"/>
            <a:ext cx="1334620" cy="1334620"/>
          </a:xfrm>
          <a:prstGeom prst="ellipse">
            <a:avLst/>
          </a:prstGeom>
          <a:gradFill flip="none" rotWithShape="1">
            <a:gsLst>
              <a:gs pos="34000">
                <a:schemeClr val="accent1">
                  <a:lumMod val="75000"/>
                  <a:alpha val="78000"/>
                </a:schemeClr>
              </a:gs>
              <a:gs pos="100000">
                <a:srgbClr val="7030A0">
                  <a:alpha val="85000"/>
                  <a:lumMod val="88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01600" dist="368300" dir="2700000" algn="tl" rotWithShape="0">
              <a:srgbClr val="497EB1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 userDrawn="1"/>
        </p:nvSpPr>
        <p:spPr>
          <a:xfrm>
            <a:off x="6784352" y="2169675"/>
            <a:ext cx="545838" cy="545838"/>
          </a:xfrm>
          <a:prstGeom prst="ellipse">
            <a:avLst/>
          </a:prstGeom>
          <a:gradFill flip="none" rotWithShape="1">
            <a:gsLst>
              <a:gs pos="34000">
                <a:schemeClr val="accent2">
                  <a:alpha val="65000"/>
                </a:schemeClr>
              </a:gs>
              <a:gs pos="100000">
                <a:srgbClr val="FFC000">
                  <a:alpha val="5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01600" dist="368300" dir="2700000" algn="tl" rotWithShape="0">
              <a:srgbClr val="F3AF78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7784"/>
            </a:avLst>
          </a:prstGeom>
          <a:pattFill prst="wdDn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 userDrawn="1"/>
        </p:nvSpPr>
        <p:spPr>
          <a:xfrm>
            <a:off x="476885" y="287020"/>
            <a:ext cx="827405" cy="827405"/>
          </a:xfrm>
          <a:prstGeom prst="ellipse">
            <a:avLst/>
          </a:prstGeom>
          <a:gradFill flip="none" rotWithShape="1">
            <a:gsLst>
              <a:gs pos="34000">
                <a:schemeClr val="accent2">
                  <a:alpha val="65000"/>
                </a:schemeClr>
              </a:gs>
              <a:gs pos="100000">
                <a:srgbClr val="FFC000">
                  <a:alpha val="5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01600" dist="368300" dir="2700000" algn="tl" rotWithShape="0">
              <a:srgbClr val="F3AF78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 userDrawn="1"/>
        </p:nvSpPr>
        <p:spPr>
          <a:xfrm>
            <a:off x="1489710" y="560705"/>
            <a:ext cx="280035" cy="280035"/>
          </a:xfrm>
          <a:prstGeom prst="ellipse">
            <a:avLst/>
          </a:prstGeom>
          <a:gradFill flip="none" rotWithShape="1">
            <a:gsLst>
              <a:gs pos="34000">
                <a:srgbClr val="E53333">
                  <a:alpha val="83000"/>
                </a:srgbClr>
              </a:gs>
              <a:gs pos="100000">
                <a:srgbClr val="FF4747">
                  <a:alpha val="62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01600" dist="368300" dir="2700000" algn="tl" rotWithShape="0">
              <a:srgbClr val="FF4747">
                <a:alpha val="1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 userDrawn="1"/>
        </p:nvSpPr>
        <p:spPr>
          <a:xfrm>
            <a:off x="363682" y="876805"/>
            <a:ext cx="421178" cy="421178"/>
          </a:xfrm>
          <a:prstGeom prst="ellipse">
            <a:avLst/>
          </a:prstGeom>
          <a:gradFill flip="none" rotWithShape="1">
            <a:gsLst>
              <a:gs pos="34000">
                <a:schemeClr val="accent1">
                  <a:lumMod val="75000"/>
                  <a:alpha val="78000"/>
                </a:schemeClr>
              </a:gs>
              <a:gs pos="100000">
                <a:srgbClr val="7030A0">
                  <a:alpha val="85000"/>
                  <a:lumMod val="88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01600" dist="368300" dir="2700000" algn="tl" rotWithShape="0">
              <a:srgbClr val="497EB1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 userDrawn="1"/>
        </p:nvSpPr>
        <p:spPr>
          <a:xfrm>
            <a:off x="0" y="0"/>
            <a:ext cx="12192000" cy="6858000"/>
          </a:xfrm>
          <a:prstGeom prst="roundRect">
            <a:avLst>
              <a:gd name="adj" fmla="val 7784"/>
            </a:avLst>
          </a:prstGeom>
          <a:pattFill prst="wdDn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任意多边形: 形状 8"/>
          <p:cNvSpPr/>
          <p:nvPr userDrawn="1"/>
        </p:nvSpPr>
        <p:spPr>
          <a:xfrm flipH="1" flipV="1">
            <a:off x="0" y="3853270"/>
            <a:ext cx="3076575" cy="3004730"/>
          </a:xfrm>
          <a:custGeom>
            <a:avLst/>
            <a:gdLst>
              <a:gd name="connsiteX0" fmla="*/ 348024 w 3076575"/>
              <a:gd name="connsiteY0" fmla="*/ 0 h 3004730"/>
              <a:gd name="connsiteX1" fmla="*/ 2542748 w 3076575"/>
              <a:gd name="connsiteY1" fmla="*/ 0 h 3004730"/>
              <a:gd name="connsiteX2" fmla="*/ 3076575 w 3076575"/>
              <a:gd name="connsiteY2" fmla="*/ 533827 h 3004730"/>
              <a:gd name="connsiteX3" fmla="*/ 3076575 w 3076575"/>
              <a:gd name="connsiteY3" fmla="*/ 2602982 h 3004730"/>
              <a:gd name="connsiteX4" fmla="*/ 2975138 w 3076575"/>
              <a:gd name="connsiteY4" fmla="*/ 2678835 h 3004730"/>
              <a:gd name="connsiteX5" fmla="*/ 1908229 w 3076575"/>
              <a:gd name="connsiteY5" fmla="*/ 3004730 h 3004730"/>
              <a:gd name="connsiteX6" fmla="*/ 0 w 3076575"/>
              <a:gd name="connsiteY6" fmla="*/ 1096501 h 3004730"/>
              <a:gd name="connsiteX7" fmla="*/ 325896 w 3076575"/>
              <a:gd name="connsiteY7" fmla="*/ 29592 h 3004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076575" h="3004730">
                <a:moveTo>
                  <a:pt x="348024" y="0"/>
                </a:moveTo>
                <a:lnTo>
                  <a:pt x="2542748" y="0"/>
                </a:lnTo>
                <a:cubicBezTo>
                  <a:pt x="2837573" y="0"/>
                  <a:pt x="3076575" y="239002"/>
                  <a:pt x="3076575" y="533827"/>
                </a:cubicBezTo>
                <a:lnTo>
                  <a:pt x="3076575" y="2602982"/>
                </a:lnTo>
                <a:lnTo>
                  <a:pt x="2975138" y="2678835"/>
                </a:lnTo>
                <a:cubicBezTo>
                  <a:pt x="2670583" y="2884588"/>
                  <a:pt x="2303436" y="3004730"/>
                  <a:pt x="1908229" y="3004730"/>
                </a:cubicBezTo>
                <a:cubicBezTo>
                  <a:pt x="854343" y="3004730"/>
                  <a:pt x="0" y="2150387"/>
                  <a:pt x="0" y="1096501"/>
                </a:cubicBezTo>
                <a:cubicBezTo>
                  <a:pt x="0" y="701294"/>
                  <a:pt x="120142" y="334147"/>
                  <a:pt x="325896" y="29592"/>
                </a:cubicBezTo>
                <a:close/>
              </a:path>
            </a:pathLst>
          </a:custGeom>
          <a:gradFill flip="none" rotWithShape="1">
            <a:gsLst>
              <a:gs pos="0">
                <a:srgbClr val="EA1451">
                  <a:alpha val="80000"/>
                </a:srgbClr>
              </a:gs>
              <a:gs pos="100000">
                <a:srgbClr val="E53333">
                  <a:alpha val="92000"/>
                </a:srgbClr>
              </a:gs>
            </a:gsLst>
            <a:lin ang="2700000" scaled="1"/>
            <a:tileRect/>
          </a:gradFill>
          <a:ln>
            <a:noFill/>
          </a:ln>
          <a:effectLst>
            <a:outerShdw blurRad="152400" dist="190500" dir="2700000" algn="tl" rotWithShape="0">
              <a:srgbClr val="FF4747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effectLst/>
            </a:endParaRPr>
          </a:p>
        </p:txBody>
      </p:sp>
      <p:sp>
        <p:nvSpPr>
          <p:cNvPr id="3" name="椭圆 2"/>
          <p:cNvSpPr/>
          <p:nvPr userDrawn="1"/>
        </p:nvSpPr>
        <p:spPr>
          <a:xfrm>
            <a:off x="5036647" y="4811900"/>
            <a:ext cx="421178" cy="421178"/>
          </a:xfrm>
          <a:prstGeom prst="ellipse">
            <a:avLst/>
          </a:prstGeom>
          <a:gradFill flip="none" rotWithShape="1">
            <a:gsLst>
              <a:gs pos="34000">
                <a:schemeClr val="accent1">
                  <a:lumMod val="75000"/>
                  <a:alpha val="78000"/>
                </a:schemeClr>
              </a:gs>
              <a:gs pos="100000">
                <a:srgbClr val="7030A0">
                  <a:alpha val="85000"/>
                  <a:lumMod val="88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>
            <a:outerShdw blurRad="101600" dist="368300" dir="2700000" algn="tl" rotWithShape="0">
              <a:srgbClr val="497EB1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 userDrawn="1"/>
        </p:nvSpPr>
        <p:spPr>
          <a:xfrm>
            <a:off x="2866990" y="4571162"/>
            <a:ext cx="1334620" cy="1334620"/>
          </a:xfrm>
          <a:prstGeom prst="ellipse">
            <a:avLst/>
          </a:prstGeom>
          <a:gradFill flip="none" rotWithShape="1">
            <a:gsLst>
              <a:gs pos="34000">
                <a:schemeClr val="accent2">
                  <a:alpha val="65000"/>
                </a:schemeClr>
              </a:gs>
              <a:gs pos="100000">
                <a:srgbClr val="FFC000">
                  <a:alpha val="50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01600" dist="368300" dir="2700000" algn="tl" rotWithShape="0">
              <a:srgbClr val="F3AF78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 userDrawn="1"/>
        </p:nvSpPr>
        <p:spPr>
          <a:xfrm>
            <a:off x="9001090" y="1095375"/>
            <a:ext cx="646897" cy="646897"/>
          </a:xfrm>
          <a:prstGeom prst="ellipse">
            <a:avLst/>
          </a:prstGeom>
          <a:gradFill flip="none" rotWithShape="1">
            <a:gsLst>
              <a:gs pos="34000">
                <a:srgbClr val="E53333">
                  <a:alpha val="83000"/>
                </a:srgbClr>
              </a:gs>
              <a:gs pos="100000">
                <a:srgbClr val="FF4747">
                  <a:alpha val="62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01600" dist="368300" dir="2700000" algn="tl" rotWithShape="0">
              <a:srgbClr val="FF4747">
                <a:alpha val="1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4" name="矩形 3"/>
          <p:cNvSpPr/>
          <p:nvPr userDrawn="1"/>
        </p:nvSpPr>
        <p:spPr>
          <a:xfrm>
            <a:off x="8325228" y="6545425"/>
            <a:ext cx="77513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r>
              <a:rPr lang="en-US" altLang="zh-CN" sz="100" dirty="0">
                <a:solidFill>
                  <a:srgbClr val="E95555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srgbClr val="E95555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955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3.xml"/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/>
        </p:nvGrpSpPr>
        <p:grpSpPr>
          <a:xfrm>
            <a:off x="922018" y="1704455"/>
            <a:ext cx="5699764" cy="398611"/>
            <a:chOff x="853440" y="2760005"/>
            <a:chExt cx="3474721" cy="398611"/>
          </a:xfrm>
        </p:grpSpPr>
        <p:grpSp>
          <p:nvGrpSpPr>
            <p:cNvPr id="13" name="组合 12"/>
            <p:cNvGrpSpPr/>
            <p:nvPr/>
          </p:nvGrpSpPr>
          <p:grpSpPr>
            <a:xfrm>
              <a:off x="853440" y="2760005"/>
              <a:ext cx="3474720" cy="392777"/>
              <a:chOff x="853440" y="3004934"/>
              <a:chExt cx="3474720" cy="392777"/>
            </a:xfrm>
          </p:grpSpPr>
          <p:sp>
            <p:nvSpPr>
              <p:cNvPr id="11" name="矩形: 圆角 10"/>
              <p:cNvSpPr/>
              <p:nvPr/>
            </p:nvSpPr>
            <p:spPr>
              <a:xfrm>
                <a:off x="853440" y="3004934"/>
                <a:ext cx="3474720" cy="392777"/>
              </a:xfrm>
              <a:prstGeom prst="roundRect">
                <a:avLst>
                  <a:gd name="adj" fmla="val 50000"/>
                </a:avLst>
              </a:prstGeom>
              <a:solidFill>
                <a:srgbClr val="401B5B"/>
              </a:solidFill>
              <a:ln w="28575">
                <a:solidFill>
                  <a:srgbClr val="401B5B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>
                  <a:cs typeface="+mn-ea"/>
                  <a:sym typeface="+mn-lt"/>
                </a:endParaRPr>
              </a:p>
            </p:txBody>
          </p:sp>
          <p:sp>
            <p:nvSpPr>
              <p:cNvPr id="12" name="任意多边形: 形状 11"/>
              <p:cNvSpPr/>
              <p:nvPr/>
            </p:nvSpPr>
            <p:spPr>
              <a:xfrm>
                <a:off x="859790" y="3006523"/>
                <a:ext cx="3368543" cy="197507"/>
              </a:xfrm>
              <a:custGeom>
                <a:avLst/>
                <a:gdLst>
                  <a:gd name="connsiteX0" fmla="*/ 0 w 3368543"/>
                  <a:gd name="connsiteY0" fmla="*/ 196388 h 221559"/>
                  <a:gd name="connsiteX1" fmla="*/ 0 w 3368543"/>
                  <a:gd name="connsiteY1" fmla="*/ 196389 h 221559"/>
                  <a:gd name="connsiteX2" fmla="*/ 0 w 3368543"/>
                  <a:gd name="connsiteY2" fmla="*/ 196389 h 221559"/>
                  <a:gd name="connsiteX3" fmla="*/ 196389 w 3368543"/>
                  <a:gd name="connsiteY3" fmla="*/ 0 h 221559"/>
                  <a:gd name="connsiteX4" fmla="*/ 3278332 w 3368543"/>
                  <a:gd name="connsiteY4" fmla="*/ 0 h 221559"/>
                  <a:gd name="connsiteX5" fmla="*/ 3354776 w 3368543"/>
                  <a:gd name="connsiteY5" fmla="*/ 15433 h 221559"/>
                  <a:gd name="connsiteX6" fmla="*/ 3368543 w 3368543"/>
                  <a:gd name="connsiteY6" fmla="*/ 24715 h 221559"/>
                  <a:gd name="connsiteX7" fmla="*/ 222015 w 3368543"/>
                  <a:gd name="connsiteY7" fmla="*/ 24715 h 221559"/>
                  <a:gd name="connsiteX8" fmla="*/ 17447 w 3368543"/>
                  <a:gd name="connsiteY8" fmla="*/ 160312 h 221559"/>
                  <a:gd name="connsiteX9" fmla="*/ 5082 w 3368543"/>
                  <a:gd name="connsiteY9" fmla="*/ 221559 h 221559"/>
                  <a:gd name="connsiteX10" fmla="*/ 0 w 3368543"/>
                  <a:gd name="connsiteY10" fmla="*/ 196389 h 221559"/>
                  <a:gd name="connsiteX11" fmla="*/ 15433 w 3368543"/>
                  <a:gd name="connsiteY11" fmla="*/ 119946 h 221559"/>
                  <a:gd name="connsiteX12" fmla="*/ 196389 w 3368543"/>
                  <a:gd name="connsiteY12" fmla="*/ 0 h 221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3368543" h="221559">
                    <a:moveTo>
                      <a:pt x="0" y="196388"/>
                    </a:moveTo>
                    <a:lnTo>
                      <a:pt x="0" y="196389"/>
                    </a:lnTo>
                    <a:lnTo>
                      <a:pt x="0" y="196389"/>
                    </a:lnTo>
                    <a:close/>
                    <a:moveTo>
                      <a:pt x="196389" y="0"/>
                    </a:moveTo>
                    <a:lnTo>
                      <a:pt x="3278332" y="0"/>
                    </a:lnTo>
                    <a:cubicBezTo>
                      <a:pt x="3305448" y="0"/>
                      <a:pt x="3331280" y="5496"/>
                      <a:pt x="3354776" y="15433"/>
                    </a:cubicBezTo>
                    <a:lnTo>
                      <a:pt x="3368543" y="24715"/>
                    </a:lnTo>
                    <a:lnTo>
                      <a:pt x="222015" y="24715"/>
                    </a:lnTo>
                    <a:cubicBezTo>
                      <a:pt x="130054" y="24715"/>
                      <a:pt x="51151" y="80628"/>
                      <a:pt x="17447" y="160312"/>
                    </a:cubicBezTo>
                    <a:lnTo>
                      <a:pt x="5082" y="221559"/>
                    </a:lnTo>
                    <a:lnTo>
                      <a:pt x="0" y="196389"/>
                    </a:lnTo>
                    <a:lnTo>
                      <a:pt x="15433" y="119946"/>
                    </a:lnTo>
                    <a:cubicBezTo>
                      <a:pt x="45247" y="49459"/>
                      <a:pt x="115042" y="0"/>
                      <a:pt x="19638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762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853441" y="2790316"/>
              <a:ext cx="3474720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 </a:t>
              </a:r>
              <a:r>
                <a:rPr lang="zh-CN" altLang="en-US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毕业季</a:t>
              </a:r>
              <a:r>
                <a:rPr lang="zh-CN" altLang="en-US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 </a:t>
              </a:r>
              <a:r>
                <a:rPr lang="en-US" altLang="zh-CN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| </a:t>
              </a:r>
              <a:r>
                <a:rPr lang="en-US" altLang="zh-CN" spc="300" dirty="0">
                  <a:solidFill>
                    <a:schemeClr val="bg1"/>
                  </a:solidFill>
                  <a:cs typeface="+mn-ea"/>
                  <a:sym typeface="+mn-lt"/>
                </a:rPr>
                <a:t>2022</a:t>
              </a:r>
              <a:r>
                <a:rPr lang="zh-CN" altLang="en-US" spc="300" dirty="0">
                  <a:solidFill>
                    <a:schemeClr val="bg1"/>
                  </a:solidFill>
                  <a:cs typeface="+mn-ea"/>
                  <a:sym typeface="+mn-lt"/>
                </a:rPr>
                <a:t>届</a:t>
              </a:r>
              <a:r>
                <a:rPr lang="zh-CN" altLang="en-US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  </a:t>
              </a:r>
              <a:r>
                <a:rPr lang="en-US" altLang="zh-CN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| </a:t>
              </a:r>
              <a:r>
                <a:rPr lang="zh-CN" altLang="en-US" spc="300" dirty="0" smtClean="0">
                  <a:solidFill>
                    <a:schemeClr val="bg1"/>
                  </a:solidFill>
                  <a:cs typeface="+mn-ea"/>
                  <a:sym typeface="+mn-lt"/>
                </a:rPr>
                <a:t>毕业展演时间表</a:t>
              </a:r>
              <a:endParaRPr lang="zh-CN" altLang="en-US" spc="300" dirty="0" smtClean="0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5" name="文本框 14"/>
          <p:cNvSpPr txBox="1"/>
          <p:nvPr/>
        </p:nvSpPr>
        <p:spPr>
          <a:xfrm>
            <a:off x="853438" y="3193174"/>
            <a:ext cx="8995412" cy="1322070"/>
          </a:xfrm>
          <a:prstGeom prst="rect">
            <a:avLst/>
          </a:prstGeom>
          <a:noFill/>
        </p:spPr>
        <p:txBody>
          <a:bodyPr wrap="square" lIns="0" rtlCol="0" anchor="ctr" anchorCtr="1">
            <a:spAutoFit/>
          </a:bodyPr>
          <a:lstStyle/>
          <a:p>
            <a:r>
              <a:rPr lang="zh-CN" altLang="en-US" sz="8000" dirty="0" smtClean="0">
                <a:solidFill>
                  <a:srgbClr val="E95555"/>
                </a:solidFill>
                <a:latin typeface="方正细谭黑简体" panose="02000000000000000000" pitchFamily="2" charset="-122"/>
                <a:ea typeface="方正细谭黑简体" panose="02000000000000000000" pitchFamily="2" charset="-122"/>
                <a:cs typeface="+mn-ea"/>
                <a:sym typeface="+mn-lt"/>
              </a:rPr>
              <a:t>厦门演艺职业学院</a:t>
            </a:r>
            <a:endParaRPr lang="zh-CN" altLang="en-US" sz="8000" dirty="0">
              <a:solidFill>
                <a:srgbClr val="EF975B"/>
              </a:solidFill>
              <a:latin typeface="方正细谭黑简体" panose="02000000000000000000" pitchFamily="2" charset="-122"/>
              <a:ea typeface="方正细谭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4994563" y="5810378"/>
            <a:ext cx="6447501" cy="39878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 algn="r"/>
            <a:r>
              <a:rPr lang="zh-CN" alt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时</a:t>
            </a:r>
            <a:r>
              <a:rPr lang="zh-CN" alt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间：</a:t>
            </a:r>
            <a:r>
              <a:rPr lang="en-US" altLang="zh-CN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2021.12.08</a:t>
            </a:r>
            <a:endParaRPr lang="zh-CN" altLang="en-US" sz="2000" i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421458f8-ce0f-4d85-9d31-f819964310b2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-108585" y="1473835"/>
            <a:ext cx="12581255" cy="5253355"/>
            <a:chOff x="669925" y="1539000"/>
            <a:chExt cx="10850563" cy="4999512"/>
          </a:xfrm>
        </p:grpSpPr>
        <p:sp>
          <p:nvSpPr>
            <p:cNvPr id="4" name="ïsľîḍè" title="ry6MHxwOH8WsTKLSa514qPVJnvhhWFnRDjZGIbRZNsFBp"/>
            <p:cNvSpPr/>
            <p:nvPr/>
          </p:nvSpPr>
          <p:spPr bwMode="auto">
            <a:xfrm>
              <a:off x="5196856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îsľiďe" title="ry6MHxwOH8WsTKLSa514qPVJnvhhWFnRDjZGIbRZNsFBp"/>
            <p:cNvSpPr/>
            <p:nvPr/>
          </p:nvSpPr>
          <p:spPr bwMode="auto">
            <a:xfrm>
              <a:off x="8763258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" name="íSḻïďê" title="ry6MHxwOH8WsTKLSa514qPVJnvhhWFnRDjZGIbRZNsFBp"/>
            <p:cNvSpPr/>
            <p:nvPr/>
          </p:nvSpPr>
          <p:spPr bwMode="auto">
            <a:xfrm>
              <a:off x="8763258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iṡ1íḑe" title="ry6MHxwOH8WsTKLSa514qPVJnvhhWFnRDjZGIbRZNsFBp"/>
            <p:cNvSpPr/>
            <p:nvPr/>
          </p:nvSpPr>
          <p:spPr bwMode="auto">
            <a:xfrm>
              <a:off x="519685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iṣļiḑé" title="ry6MHxwOH8WsTKLSa514qPVJnvhhWFnRDjZGIbRZNsFBp"/>
            <p:cNvSpPr/>
            <p:nvPr/>
          </p:nvSpPr>
          <p:spPr bwMode="auto">
            <a:xfrm>
              <a:off x="162084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ïṥlîdé" title="ry6MHxwOH8WsTKLSa514qPVJnvhhWFnRDjZGIbRZNsFBp"/>
            <p:cNvSpPr/>
            <p:nvPr/>
          </p:nvSpPr>
          <p:spPr bwMode="auto">
            <a:xfrm>
              <a:off x="1704772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" name="iš1íḑé"/>
            <p:cNvSpPr/>
            <p:nvPr/>
          </p:nvSpPr>
          <p:spPr>
            <a:xfrm>
              <a:off x="1942291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1" name="ïṡlîde"/>
            <p:cNvSpPr txBox="1"/>
            <p:nvPr/>
          </p:nvSpPr>
          <p:spPr>
            <a:xfrm>
              <a:off x="2126141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第一场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12" name="íšľide"/>
            <p:cNvGrpSpPr/>
            <p:nvPr/>
          </p:nvGrpSpPr>
          <p:grpSpPr>
            <a:xfrm>
              <a:off x="787330" y="2510674"/>
              <a:ext cx="3390188" cy="1797116"/>
              <a:chOff x="821646" y="2632959"/>
              <a:chExt cx="3390188" cy="1797116"/>
            </a:xfrm>
          </p:grpSpPr>
          <p:sp>
            <p:nvSpPr>
              <p:cNvPr id="40" name="ïšḻiḑê"/>
              <p:cNvSpPr/>
              <p:nvPr/>
            </p:nvSpPr>
            <p:spPr>
              <a:xfrm>
                <a:off x="821646" y="3085566"/>
                <a:ext cx="3390188" cy="1344509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/>
              </a:bodyPr>
              <a:lstStyle/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latin typeface="+mn-ea"/>
                    <a:cs typeface="+mn-ea"/>
                    <a:sym typeface="+mn-lt"/>
                  </a:rPr>
                  <a:t>《猛犸乐队专场演唱会》</a:t>
                </a:r>
                <a:endParaRPr lang="zh-CN" altLang="en-US" sz="1400" dirty="0">
                  <a:latin typeface="+mn-ea"/>
                  <a:cs typeface="+mn-ea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latin typeface="+mn-ea"/>
                    <a:cs typeface="+mn-ea"/>
                    <a:sym typeface="+mn-lt"/>
                  </a:rPr>
                  <a:t>学院实验</a:t>
                </a:r>
                <a:r>
                  <a:rPr lang="zh-CN" altLang="zh-CN" sz="1400" dirty="0">
                    <a:latin typeface="+mn-ea"/>
                    <a:cs typeface="+mn-ea"/>
                    <a:sym typeface="+mn-lt"/>
                  </a:rPr>
                  <a:t>剧场</a:t>
                </a:r>
                <a:endParaRPr lang="zh-CN" altLang="zh-CN" sz="1400" dirty="0">
                  <a:latin typeface="+mn-ea"/>
                  <a:cs typeface="+mn-ea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+mn-ea"/>
                    <a:cs typeface="+mn-ea"/>
                    <a:sym typeface="+mn-lt"/>
                  </a:rPr>
                  <a:t>2021.12.10 </a:t>
                </a:r>
                <a:r>
                  <a:rPr lang="zh-CN" altLang="en-US" sz="1400" dirty="0">
                    <a:latin typeface="+mn-ea"/>
                    <a:cs typeface="+mn-ea"/>
                    <a:sym typeface="+mn-lt"/>
                  </a:rPr>
                  <a:t>晚</a:t>
                </a:r>
                <a:r>
                  <a:rPr lang="en-US" altLang="zh-CN" sz="1400" dirty="0">
                    <a:latin typeface="+mn-ea"/>
                    <a:cs typeface="+mn-ea"/>
                    <a:sym typeface="+mn-lt"/>
                  </a:rPr>
                  <a:t>19:00 </a:t>
                </a:r>
                <a:endParaRPr lang="zh-CN" altLang="zh-CN" sz="1400" dirty="0">
                  <a:latin typeface="+mn-ea"/>
                  <a:cs typeface="+mn-ea"/>
                  <a:sym typeface="+mn-lt"/>
                </a:endParaRPr>
              </a:p>
            </p:txBody>
          </p:sp>
          <p:sp>
            <p:nvSpPr>
              <p:cNvPr id="41" name="îṣľíḓé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600" dirty="0">
                    <a:cs typeface="+mn-ea"/>
                    <a:sym typeface="+mn-lt"/>
                  </a:rPr>
                  <a:t>音乐系乐队专场</a:t>
                </a:r>
                <a:endParaRPr lang="zh-CN" altLang="en-US" sz="16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13" name="ïṥļïḋè"/>
            <p:cNvSpPr/>
            <p:nvPr/>
          </p:nvSpPr>
          <p:spPr>
            <a:xfrm>
              <a:off x="5516066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4" name="iṣḻíḑê"/>
            <p:cNvSpPr txBox="1"/>
            <p:nvPr/>
          </p:nvSpPr>
          <p:spPr>
            <a:xfrm>
              <a:off x="5699916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第二场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15" name="ïṥlîdê"/>
            <p:cNvGrpSpPr/>
            <p:nvPr/>
          </p:nvGrpSpPr>
          <p:grpSpPr>
            <a:xfrm>
              <a:off x="4361105" y="2510674"/>
              <a:ext cx="3390188" cy="1261310"/>
              <a:chOff x="821646" y="2632959"/>
              <a:chExt cx="3390188" cy="1261310"/>
            </a:xfrm>
          </p:grpSpPr>
          <p:sp>
            <p:nvSpPr>
              <p:cNvPr id="38" name="ïṧḻíḍè"/>
              <p:cNvSpPr/>
              <p:nvPr/>
            </p:nvSpPr>
            <p:spPr>
              <a:xfrm>
                <a:off x="821646" y="3085566"/>
                <a:ext cx="3390188" cy="808703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/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音乐剧《妈妈咪呀</a:t>
                </a:r>
                <a:r>
                  <a:rPr lang="en-US" altLang="zh-CN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B</a:t>
                </a:r>
                <a:r>
                  <a:rPr lang="zh-CN" altLang="en-US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组》</a:t>
                </a:r>
                <a:endParaRPr lang="zh-CN" altLang="en-US" sz="1400" b="1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cs typeface="+mn-ea"/>
                    <a:sym typeface="+mn-lt"/>
                  </a:rPr>
                  <a:t>2021.12.12 </a:t>
                </a:r>
                <a:r>
                  <a:rPr lang="zh-CN" altLang="en-US" sz="1400" dirty="0">
                    <a:cs typeface="+mn-ea"/>
                    <a:sym typeface="+mn-lt"/>
                  </a:rPr>
                  <a:t>晚</a:t>
                </a:r>
                <a:r>
                  <a:rPr lang="en-US" altLang="zh-CN" sz="1400" dirty="0">
                    <a:cs typeface="+mn-ea"/>
                    <a:sym typeface="+mn-lt"/>
                  </a:rPr>
                  <a:t>19:00</a:t>
                </a:r>
                <a:endParaRPr lang="en-US" altLang="zh-CN" sz="1400" dirty="0"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en-US" altLang="zh-CN" sz="12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en-US" altLang="zh-CN" sz="12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9" name="ïṡļíḋé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戏剧与音乐剧系</a:t>
                </a:r>
                <a:endParaRPr lang="zh-CN" altLang="en-US" sz="16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6" name="îṣḻíďé"/>
            <p:cNvSpPr/>
            <p:nvPr/>
          </p:nvSpPr>
          <p:spPr>
            <a:xfrm>
              <a:off x="1942291" y="4670781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7" name="işlíḑê"/>
            <p:cNvSpPr txBox="1"/>
            <p:nvPr/>
          </p:nvSpPr>
          <p:spPr>
            <a:xfrm>
              <a:off x="2126141" y="3782201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22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第四场</a:t>
              </a:r>
              <a:endParaRPr lang="zh-CN" altLang="en-US" sz="222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18" name="îšļîḑé"/>
            <p:cNvGrpSpPr/>
            <p:nvPr/>
          </p:nvGrpSpPr>
          <p:grpSpPr>
            <a:xfrm>
              <a:off x="787330" y="4753875"/>
              <a:ext cx="3390188" cy="1784637"/>
              <a:chOff x="821646" y="2632959"/>
              <a:chExt cx="3390188" cy="1784637"/>
            </a:xfrm>
          </p:grpSpPr>
          <p:sp>
            <p:nvSpPr>
              <p:cNvPr id="36" name="iş1ïḓé"/>
              <p:cNvSpPr/>
              <p:nvPr/>
            </p:nvSpPr>
            <p:spPr>
              <a:xfrm>
                <a:off x="821646" y="3085566"/>
                <a:ext cx="3390188" cy="1332030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《罗密欧与朱丽叶》《当暗恋遇上桃花源》</a:t>
                </a:r>
                <a:endParaRPr lang="zh-CN" altLang="en-US" sz="1400" b="1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《金陵》</a:t>
                </a:r>
                <a:endParaRPr lang="zh-CN" altLang="en-US" sz="1400" b="1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2021.12.14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晚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19:00</a:t>
                </a:r>
                <a:endParaRPr lang="en-US" altLang="zh-CN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7" name="íṩlïḋê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音乐剧剧目专场</a:t>
                </a:r>
                <a:endParaRPr lang="zh-CN" altLang="en-US" sz="16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9" name="ï$1iḑè"/>
            <p:cNvSpPr/>
            <p:nvPr/>
          </p:nvSpPr>
          <p:spPr>
            <a:xfrm>
              <a:off x="5516066" y="4670781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20" name="iṩlïḋé"/>
            <p:cNvSpPr txBox="1"/>
            <p:nvPr/>
          </p:nvSpPr>
          <p:spPr>
            <a:xfrm>
              <a:off x="5699916" y="3782201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第五场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21" name="ïŝḷîḋê"/>
            <p:cNvGrpSpPr/>
            <p:nvPr/>
          </p:nvGrpSpPr>
          <p:grpSpPr>
            <a:xfrm>
              <a:off x="4321903" y="4762130"/>
              <a:ext cx="3429390" cy="1447677"/>
              <a:chOff x="782444" y="2641214"/>
              <a:chExt cx="3429390" cy="1447677"/>
            </a:xfrm>
          </p:grpSpPr>
          <p:sp>
            <p:nvSpPr>
              <p:cNvPr id="34" name="íṣļíḋé"/>
              <p:cNvSpPr/>
              <p:nvPr/>
            </p:nvSpPr>
            <p:spPr>
              <a:xfrm>
                <a:off x="782444" y="3085501"/>
                <a:ext cx="3429390" cy="1003390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原创《吹又生》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cs typeface="+mn-ea"/>
                    <a:sym typeface="+mn-lt"/>
                  </a:rPr>
                  <a:t>2021.12.15 </a:t>
                </a:r>
                <a:r>
                  <a:rPr lang="zh-CN" altLang="en-US" sz="1400" dirty="0">
                    <a:cs typeface="+mn-ea"/>
                    <a:sym typeface="+mn-lt"/>
                  </a:rPr>
                  <a:t>晚</a:t>
                </a:r>
                <a:r>
                  <a:rPr lang="en-US" altLang="zh-CN" sz="1400" dirty="0">
                    <a:cs typeface="+mn-ea"/>
                    <a:sym typeface="+mn-lt"/>
                  </a:rPr>
                  <a:t>19:00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5" name="îṥlïḍé"/>
              <p:cNvSpPr txBox="1"/>
              <p:nvPr/>
            </p:nvSpPr>
            <p:spPr bwMode="auto">
              <a:xfrm>
                <a:off x="821646" y="2641214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影视表演专场</a:t>
                </a:r>
                <a:endParaRPr lang="zh-CN" altLang="en-US" sz="16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2" name="iṧļïďê"/>
            <p:cNvSpPr/>
            <p:nvPr/>
          </p:nvSpPr>
          <p:spPr>
            <a:xfrm>
              <a:off x="9089839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23" name="íŝľiḑê"/>
            <p:cNvSpPr txBox="1"/>
            <p:nvPr/>
          </p:nvSpPr>
          <p:spPr>
            <a:xfrm>
              <a:off x="9273689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第三场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24" name="îśḷiḍe"/>
            <p:cNvGrpSpPr/>
            <p:nvPr/>
          </p:nvGrpSpPr>
          <p:grpSpPr>
            <a:xfrm>
              <a:off x="7934878" y="2510674"/>
              <a:ext cx="3390188" cy="1354493"/>
              <a:chOff x="821646" y="2632959"/>
              <a:chExt cx="3390188" cy="1354493"/>
            </a:xfrm>
          </p:grpSpPr>
          <p:sp>
            <p:nvSpPr>
              <p:cNvPr id="32" name="íšľïde"/>
              <p:cNvSpPr/>
              <p:nvPr/>
            </p:nvSpPr>
            <p:spPr>
              <a:xfrm>
                <a:off x="821646" y="3085566"/>
                <a:ext cx="3390188" cy="901886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音乐剧《妈妈咪呀A组》</a:t>
                </a:r>
                <a:endParaRPr lang="zh-CN" altLang="en-US" sz="1400" b="1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2021.12.13</a:t>
                </a:r>
                <a:r>
                  <a:rPr lang="en-US" altLang="zh-CN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 </a:t>
                </a:r>
                <a:r>
                  <a:rPr lang="zh-CN" altLang="en-US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晚19:00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en-US" altLang="zh-CN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  <p:sp>
            <p:nvSpPr>
              <p:cNvPr id="33" name="î$ḷîḑe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戏剧与音乐剧系</a:t>
                </a:r>
                <a:endParaRPr lang="zh-CN" altLang="en-US" sz="16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25" name="ïslîḋé"/>
            <p:cNvSpPr/>
            <p:nvPr/>
          </p:nvSpPr>
          <p:spPr>
            <a:xfrm>
              <a:off x="9089839" y="4670781"/>
              <a:ext cx="1080000" cy="36000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26" name="îSḷîdé"/>
            <p:cNvSpPr txBox="1"/>
            <p:nvPr/>
          </p:nvSpPr>
          <p:spPr>
            <a:xfrm>
              <a:off x="9273689" y="3782201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第六场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sp>
          <p:nvSpPr>
            <p:cNvPr id="27" name="î$ļíḍé"/>
            <p:cNvSpPr/>
            <p:nvPr/>
          </p:nvSpPr>
          <p:spPr>
            <a:xfrm>
              <a:off x="7935045" y="5206449"/>
              <a:ext cx="3390188" cy="1003390"/>
            </a:xfrm>
            <a:prstGeom prst="snip2SameRect">
              <a:avLst>
                <a:gd name="adj1" fmla="val 0"/>
                <a:gd name="adj2" fmla="val 0"/>
              </a:avLst>
            </a:prstGeom>
            <a:ln>
              <a:noFill/>
            </a:ln>
          </p:spPr>
          <p:txBody>
            <a:bodyPr wrap="square" anchor="t">
              <a:normAutofit/>
            </a:bodyPr>
            <a:lstStyle/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4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《依</a:t>
              </a:r>
              <a:r>
                <a:rPr lang="en-US" altLang="zh-CN" sz="14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  </a:t>
              </a:r>
              <a:r>
                <a:rPr lang="zh-CN" altLang="en-US" sz="14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旧》</a:t>
              </a:r>
              <a:endPara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学院实验剧场</a:t>
              </a:r>
              <a:endPara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2021.12.16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晚</a:t>
              </a:r>
              <a:r>
                <a:rPr 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19:00</a:t>
              </a:r>
              <a:endParaRPr 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endParaRPr lang="en-US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8" name="iś1ïďè"/>
            <p:cNvSpPr txBox="1"/>
            <p:nvPr/>
          </p:nvSpPr>
          <p:spPr bwMode="auto">
            <a:xfrm>
              <a:off x="7934878" y="4753875"/>
              <a:ext cx="3389923" cy="436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b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ctr">
                <a:spcBef>
                  <a:spcPct val="0"/>
                </a:spcBef>
              </a:pPr>
              <a:r>
                <a:rPr lang="zh-CN" altLang="en-US" sz="1600" dirty="0">
                  <a:solidFill>
                    <a:prstClr val="black"/>
                  </a:solidFill>
                  <a:cs typeface="+mn-ea"/>
                  <a:sym typeface="+mn-lt"/>
                </a:rPr>
                <a:t>播音与主持专场</a:t>
              </a:r>
              <a:endParaRPr lang="en-US" sz="1600" dirty="0">
                <a:cs typeface="+mn-ea"/>
                <a:sym typeface="+mn-lt"/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>
              <a:off x="4071487" y="1636295"/>
              <a:ext cx="0" cy="4254366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7652084" y="1655018"/>
              <a:ext cx="0" cy="4254366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669925" y="3772576"/>
              <a:ext cx="10850563" cy="0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íš1iḑe"/>
          <p:cNvSpPr/>
          <p:nvPr/>
        </p:nvSpPr>
        <p:spPr>
          <a:xfrm>
            <a:off x="2174240" y="503555"/>
            <a:ext cx="7403465" cy="676275"/>
          </a:xfrm>
          <a:prstGeom prst="rect">
            <a:avLst/>
          </a:prstGeom>
        </p:spPr>
        <p:txBody>
          <a:bodyPr wrap="none" lIns="144000" tIns="0" rIns="144000" bIns="0">
            <a:noAutofit/>
          </a:bodyPr>
          <a:p>
            <a:pPr algn="ctr">
              <a:lnSpc>
                <a:spcPct val="110000"/>
              </a:lnSpc>
            </a:pPr>
            <a:r>
              <a:rPr lang="zh-CN" altLang="en-US" sz="3600" dirty="0" smtClean="0">
                <a:solidFill>
                  <a:srgbClr val="E95555"/>
                </a:solidFill>
                <a:cs typeface="+mn-ea"/>
                <a:sym typeface="+mn-lt"/>
              </a:rPr>
              <a:t>厦门演艺职业学院</a:t>
            </a:r>
            <a:r>
              <a:rPr lang="en-US" altLang="zh-CN" sz="3600" dirty="0" smtClean="0">
                <a:solidFill>
                  <a:srgbClr val="E95555"/>
                </a:solidFill>
                <a:cs typeface="+mn-ea"/>
                <a:sym typeface="+mn-lt"/>
              </a:rPr>
              <a:t>2022</a:t>
            </a:r>
            <a:r>
              <a:rPr lang="zh-CN" altLang="en-US" sz="3600" dirty="0" smtClean="0">
                <a:solidFill>
                  <a:srgbClr val="E95555"/>
                </a:solidFill>
                <a:cs typeface="+mn-ea"/>
                <a:sym typeface="+mn-lt"/>
              </a:rPr>
              <a:t>届毕业展演</a:t>
            </a:r>
            <a:endParaRPr lang="zh-CN" altLang="en-US" sz="3600" dirty="0">
              <a:solidFill>
                <a:srgbClr val="E95555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421458f8-ce0f-4d85-9d31-f819964310b2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936625" y="3924935"/>
            <a:ext cx="10392410" cy="3792855"/>
            <a:chOff x="669925" y="1539000"/>
            <a:chExt cx="10850563" cy="4370384"/>
          </a:xfrm>
        </p:grpSpPr>
        <p:sp>
          <p:nvSpPr>
            <p:cNvPr id="4" name="ïsľîḍè" title="ry6MHxwOH8WsTKLSa514qPVJnvhhWFnRDjZGIbRZNsFBp"/>
            <p:cNvSpPr/>
            <p:nvPr/>
          </p:nvSpPr>
          <p:spPr bwMode="auto">
            <a:xfrm>
              <a:off x="5196856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" name="îsľiďe" title="ry6MHxwOH8WsTKLSa514qPVJnvhhWFnRDjZGIbRZNsFBp"/>
            <p:cNvSpPr/>
            <p:nvPr/>
          </p:nvSpPr>
          <p:spPr bwMode="auto">
            <a:xfrm>
              <a:off x="8763258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6" name="íSḻïďê" title="ry6MHxwOH8WsTKLSa514qPVJnvhhWFnRDjZGIbRZNsFBp"/>
            <p:cNvSpPr/>
            <p:nvPr/>
          </p:nvSpPr>
          <p:spPr bwMode="auto">
            <a:xfrm>
              <a:off x="8763258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iṡ1íḑe" title="ry6MHxwOH8WsTKLSa514qPVJnvhhWFnRDjZGIbRZNsFBp"/>
            <p:cNvSpPr/>
            <p:nvPr/>
          </p:nvSpPr>
          <p:spPr bwMode="auto">
            <a:xfrm>
              <a:off x="519685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iṣļiḑé" title="ry6MHxwOH8WsTKLSa514qPVJnvhhWFnRDjZGIbRZNsFBp"/>
            <p:cNvSpPr/>
            <p:nvPr/>
          </p:nvSpPr>
          <p:spPr bwMode="auto">
            <a:xfrm>
              <a:off x="162084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9" name="ïṥlîdé" title="ry6MHxwOH8WsTKLSa514qPVJnvhhWFnRDjZGIbRZNsFBp"/>
            <p:cNvSpPr/>
            <p:nvPr/>
          </p:nvSpPr>
          <p:spPr bwMode="auto">
            <a:xfrm>
              <a:off x="1704772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0" name="iš1íḑé"/>
            <p:cNvSpPr/>
            <p:nvPr/>
          </p:nvSpPr>
          <p:spPr>
            <a:xfrm>
              <a:off x="1942291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1" name="ïṡlîde"/>
            <p:cNvSpPr txBox="1"/>
            <p:nvPr/>
          </p:nvSpPr>
          <p:spPr>
            <a:xfrm>
              <a:off x="2126141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第十场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12" name="íšľide"/>
            <p:cNvGrpSpPr/>
            <p:nvPr/>
          </p:nvGrpSpPr>
          <p:grpSpPr>
            <a:xfrm>
              <a:off x="787330" y="2510674"/>
              <a:ext cx="3390188" cy="1423549"/>
              <a:chOff x="821646" y="2632959"/>
              <a:chExt cx="3390188" cy="1423549"/>
            </a:xfrm>
          </p:grpSpPr>
          <p:sp>
            <p:nvSpPr>
              <p:cNvPr id="40" name="ïšḻiḑê"/>
              <p:cNvSpPr/>
              <p:nvPr/>
            </p:nvSpPr>
            <p:spPr>
              <a:xfrm>
                <a:off x="821646" y="3068926"/>
                <a:ext cx="3390188" cy="987582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Autofit/>
              </a:bodyPr>
              <a:lstStyle/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《恋念昨夕，你我青春》</a:t>
                </a:r>
                <a:endParaRPr lang="zh-CN" altLang="en-US" sz="1400" b="1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学院实验剧场</a:t>
                </a:r>
                <a:endPara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2021.12.23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晚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19:00</a:t>
                </a:r>
                <a:endPara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41" name="îṣľíḓé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600" dirty="0">
                    <a:cs typeface="+mn-ea"/>
                    <a:sym typeface="+mn-lt"/>
                  </a:rPr>
                  <a:t>音乐系专场</a:t>
                </a:r>
                <a:endParaRPr lang="en-US" altLang="zh-CN" sz="1600" dirty="0">
                  <a:cs typeface="+mn-ea"/>
                  <a:sym typeface="+mn-lt"/>
                </a:endParaRPr>
              </a:p>
            </p:txBody>
          </p:sp>
        </p:grpSp>
        <p:sp>
          <p:nvSpPr>
            <p:cNvPr id="13" name="ïṥļïḋè"/>
            <p:cNvSpPr/>
            <p:nvPr/>
          </p:nvSpPr>
          <p:spPr>
            <a:xfrm>
              <a:off x="5516066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4" name="iṣḻíḑê"/>
            <p:cNvSpPr txBox="1"/>
            <p:nvPr/>
          </p:nvSpPr>
          <p:spPr>
            <a:xfrm>
              <a:off x="5699916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第十一场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15" name="ïṥlîdê"/>
            <p:cNvGrpSpPr/>
            <p:nvPr/>
          </p:nvGrpSpPr>
          <p:grpSpPr>
            <a:xfrm>
              <a:off x="4318673" y="2510674"/>
              <a:ext cx="3553649" cy="1556304"/>
              <a:chOff x="779214" y="2632959"/>
              <a:chExt cx="3553649" cy="1556304"/>
            </a:xfrm>
          </p:grpSpPr>
          <p:sp>
            <p:nvSpPr>
              <p:cNvPr id="38" name="ïṧḻíḍè"/>
              <p:cNvSpPr/>
              <p:nvPr/>
            </p:nvSpPr>
            <p:spPr>
              <a:xfrm>
                <a:off x="779214" y="3069046"/>
                <a:ext cx="3553649" cy="1120217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 fontScale="35000"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4000" b="1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《山  泽》</a:t>
                </a:r>
                <a:endParaRPr lang="zh-CN" altLang="en-US" sz="40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40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学院实验剧场</a:t>
                </a:r>
                <a:endParaRPr lang="zh-CN" altLang="en-US" sz="40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40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2021.12.28 </a:t>
                </a:r>
                <a:r>
                  <a:rPr lang="zh-CN" altLang="en-US" sz="40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晚</a:t>
                </a:r>
                <a:r>
                  <a:rPr lang="en-US" altLang="zh-CN" sz="40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19:00</a:t>
                </a:r>
                <a:endParaRPr lang="en-US" altLang="zh-CN" sz="40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en-US" altLang="zh-CN" sz="40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en-US" altLang="zh-CN" sz="40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9" name="ïṡļíḋé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流行器乐专场</a:t>
                </a:r>
                <a:endParaRPr lang="zh-CN" altLang="en-US" sz="16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37" name="íṩlïḋê"/>
            <p:cNvSpPr txBox="1"/>
            <p:nvPr/>
          </p:nvSpPr>
          <p:spPr bwMode="auto">
            <a:xfrm>
              <a:off x="787330" y="4753875"/>
              <a:ext cx="3389923" cy="436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b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ctr">
                <a:spcBef>
                  <a:spcPct val="0"/>
                </a:spcBef>
              </a:pPr>
              <a:endParaRPr lang="zh-CN" altLang="en-US" sz="16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sp>
          <p:nvSpPr>
            <p:cNvPr id="22" name="iṧļïďê"/>
            <p:cNvSpPr/>
            <p:nvPr/>
          </p:nvSpPr>
          <p:spPr>
            <a:xfrm>
              <a:off x="9089839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23" name="íŝľiḑê"/>
            <p:cNvSpPr txBox="1"/>
            <p:nvPr/>
          </p:nvSpPr>
          <p:spPr>
            <a:xfrm>
              <a:off x="9273689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第十二场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24" name="îśḷiḍe"/>
            <p:cNvGrpSpPr/>
            <p:nvPr/>
          </p:nvGrpSpPr>
          <p:grpSpPr>
            <a:xfrm>
              <a:off x="7934878" y="2510674"/>
              <a:ext cx="3389923" cy="1574597"/>
              <a:chOff x="821646" y="2632959"/>
              <a:chExt cx="3389923" cy="1574597"/>
            </a:xfrm>
          </p:grpSpPr>
          <p:sp>
            <p:nvSpPr>
              <p:cNvPr id="32" name="íšľïde"/>
              <p:cNvSpPr/>
              <p:nvPr/>
            </p:nvSpPr>
            <p:spPr>
              <a:xfrm>
                <a:off x="821646" y="3085875"/>
                <a:ext cx="3389889" cy="1121681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200" b="1" dirty="0">
                    <a:solidFill>
                      <a:prstClr val="black"/>
                    </a:solidFill>
                    <a:cs typeface="+mn-ea"/>
                    <a:sym typeface="+mn-lt"/>
                  </a:rPr>
                  <a:t>《影视短片展演》</a:t>
                </a:r>
                <a:endParaRPr lang="zh-CN" altLang="en-US" sz="1400" dirty="0">
                  <a:solidFill>
                    <a:prstClr val="black"/>
                  </a:solidFill>
                  <a:cs typeface="+mn-ea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2021.12.15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上午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9:00</a:t>
                </a:r>
                <a:endPara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3" name="î$ḷîḑe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影视编导</a:t>
                </a:r>
                <a:r>
                  <a:rPr lang="en-US" altLang="zh-CN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&amp;</a:t>
                </a: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影视多媒体技术</a:t>
                </a:r>
                <a:endParaRPr lang="zh-CN" altLang="en-US" sz="16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28" name="iś1ïďè"/>
            <p:cNvSpPr txBox="1"/>
            <p:nvPr/>
          </p:nvSpPr>
          <p:spPr bwMode="auto">
            <a:xfrm>
              <a:off x="7934878" y="4753875"/>
              <a:ext cx="3389923" cy="436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b">
              <a:normAutofit fontScale="90000"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endParaRPr lang="zh-CN" altLang="en-US" sz="1600" b="1" dirty="0">
                <a:cs typeface="+mn-ea"/>
                <a:sym typeface="+mn-lt"/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>
              <a:off x="4071487" y="1636295"/>
              <a:ext cx="0" cy="4254366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7652084" y="1655018"/>
              <a:ext cx="0" cy="4254366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669925" y="3772576"/>
              <a:ext cx="10850563" cy="0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íš1iḑe"/>
          <p:cNvSpPr/>
          <p:nvPr/>
        </p:nvSpPr>
        <p:spPr>
          <a:xfrm>
            <a:off x="2174240" y="503555"/>
            <a:ext cx="7403465" cy="676275"/>
          </a:xfrm>
          <a:prstGeom prst="rect">
            <a:avLst/>
          </a:prstGeom>
        </p:spPr>
        <p:txBody>
          <a:bodyPr wrap="none" lIns="144000" tIns="0" rIns="144000" bIns="0">
            <a:noAutofit/>
          </a:bodyPr>
          <a:p>
            <a:pPr algn="ctr">
              <a:lnSpc>
                <a:spcPct val="110000"/>
              </a:lnSpc>
            </a:pPr>
            <a:r>
              <a:rPr lang="zh-CN" altLang="en-US" sz="3600" dirty="0" smtClean="0">
                <a:solidFill>
                  <a:srgbClr val="E95555"/>
                </a:solidFill>
                <a:cs typeface="+mn-ea"/>
                <a:sym typeface="+mn-lt"/>
              </a:rPr>
              <a:t>厦门演艺职业学院</a:t>
            </a:r>
            <a:r>
              <a:rPr lang="en-US" altLang="zh-CN" sz="3600" dirty="0" smtClean="0">
                <a:solidFill>
                  <a:srgbClr val="E95555"/>
                </a:solidFill>
                <a:cs typeface="+mn-ea"/>
                <a:sym typeface="+mn-lt"/>
              </a:rPr>
              <a:t>2022</a:t>
            </a:r>
            <a:r>
              <a:rPr lang="zh-CN" altLang="en-US" sz="3600" dirty="0" smtClean="0">
                <a:solidFill>
                  <a:srgbClr val="E95555"/>
                </a:solidFill>
                <a:cs typeface="+mn-ea"/>
                <a:sym typeface="+mn-lt"/>
              </a:rPr>
              <a:t>届毕业展演</a:t>
            </a:r>
            <a:endParaRPr lang="zh-CN" altLang="en-US" sz="3600" dirty="0">
              <a:solidFill>
                <a:srgbClr val="E95555"/>
              </a:solidFill>
              <a:cs typeface="+mn-ea"/>
              <a:sym typeface="+mn-lt"/>
            </a:endParaRPr>
          </a:p>
        </p:txBody>
      </p:sp>
      <p:grpSp>
        <p:nvGrpSpPr>
          <p:cNvPr id="43" name="421458f8-ce0f-4d85-9d31-f819964310b2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919480" y="1648460"/>
            <a:ext cx="10500995" cy="4089400"/>
            <a:chOff x="669925" y="1539000"/>
            <a:chExt cx="10850563" cy="4370384"/>
          </a:xfrm>
        </p:grpSpPr>
        <p:sp>
          <p:nvSpPr>
            <p:cNvPr id="44" name="ïsľîḍè" title="ry6MHxwOH8WsTKLSa514qPVJnvhhWFnRDjZGIbRZNsFBp"/>
            <p:cNvSpPr/>
            <p:nvPr/>
          </p:nvSpPr>
          <p:spPr bwMode="auto">
            <a:xfrm>
              <a:off x="5196856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5" name="îsľiďe" title="ry6MHxwOH8WsTKLSa514qPVJnvhhWFnRDjZGIbRZNsFBp"/>
            <p:cNvSpPr/>
            <p:nvPr/>
          </p:nvSpPr>
          <p:spPr bwMode="auto">
            <a:xfrm>
              <a:off x="8763258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7" name="iṡ1íḑe" title="ry6MHxwOH8WsTKLSa514qPVJnvhhWFnRDjZGIbRZNsFBp"/>
            <p:cNvSpPr/>
            <p:nvPr/>
          </p:nvSpPr>
          <p:spPr bwMode="auto">
            <a:xfrm>
              <a:off x="519685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8" name="iṣļiḑé" title="ry6MHxwOH8WsTKLSa514qPVJnvhhWFnRDjZGIbRZNsFBp"/>
            <p:cNvSpPr/>
            <p:nvPr/>
          </p:nvSpPr>
          <p:spPr bwMode="auto">
            <a:xfrm>
              <a:off x="1645779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49" name="ïṥlîdé" title="ry6MHxwOH8WsTKLSa514qPVJnvhhWFnRDjZGIbRZNsFBp"/>
            <p:cNvSpPr/>
            <p:nvPr/>
          </p:nvSpPr>
          <p:spPr bwMode="auto">
            <a:xfrm>
              <a:off x="1704772" y="1733528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50" name="iš1íḑé"/>
            <p:cNvSpPr/>
            <p:nvPr/>
          </p:nvSpPr>
          <p:spPr>
            <a:xfrm>
              <a:off x="1942291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51" name="ïṡlîde"/>
            <p:cNvSpPr txBox="1"/>
            <p:nvPr/>
          </p:nvSpPr>
          <p:spPr>
            <a:xfrm>
              <a:off x="2126304" y="1539000"/>
              <a:ext cx="801301" cy="923200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第七场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52" name="íšľide"/>
            <p:cNvGrpSpPr/>
            <p:nvPr/>
          </p:nvGrpSpPr>
          <p:grpSpPr>
            <a:xfrm>
              <a:off x="787330" y="2510674"/>
              <a:ext cx="3390188" cy="1415804"/>
              <a:chOff x="821646" y="2632959"/>
              <a:chExt cx="3390188" cy="1415804"/>
            </a:xfrm>
          </p:grpSpPr>
          <p:sp>
            <p:nvSpPr>
              <p:cNvPr id="53" name="ïšḻiḑê"/>
              <p:cNvSpPr/>
              <p:nvPr/>
            </p:nvSpPr>
            <p:spPr>
              <a:xfrm>
                <a:off x="821646" y="3039013"/>
                <a:ext cx="3390188" cy="1009750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 fontScale="40000"/>
              </a:bodyPr>
              <a:lstStyle/>
              <a:p>
                <a:pPr algn="ctr" defTabSz="914400">
                  <a:lnSpc>
                    <a:spcPct val="120000"/>
                  </a:lnSpc>
                  <a:buClrTx/>
                  <a:buSzTx/>
                  <a:buNone/>
                  <a:defRPr/>
                </a:pPr>
                <a:r>
                  <a:rPr lang="zh-CN" altLang="en-US" sz="3500" b="1" dirty="0">
                    <a:latin typeface="+mn-ea"/>
                    <a:cs typeface="+mn-ea"/>
                    <a:sym typeface="+mn-lt"/>
                  </a:rPr>
                  <a:t>《无边界》</a:t>
                </a:r>
                <a:endParaRPr lang="zh-CN" altLang="en-US" sz="3500" b="1" dirty="0">
                  <a:latin typeface="+mn-ea"/>
                  <a:cs typeface="+mn-ea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buClrTx/>
                  <a:buSzTx/>
                  <a:buNone/>
                  <a:defRPr/>
                </a:pPr>
                <a:r>
                  <a:rPr lang="zh-CN" altLang="en-US" sz="3500" dirty="0">
                    <a:latin typeface="+mn-ea"/>
                    <a:cs typeface="+mn-ea"/>
                    <a:sym typeface="+mn-lt"/>
                  </a:rPr>
                  <a:t>学院实验剧场</a:t>
                </a:r>
                <a:endParaRPr lang="zh-CN" altLang="en-US" sz="3500" dirty="0">
                  <a:latin typeface="+mn-ea"/>
                  <a:cs typeface="+mn-ea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buClrTx/>
                  <a:buSzTx/>
                  <a:buNone/>
                  <a:defRPr/>
                </a:pPr>
                <a:r>
                  <a:rPr lang="zh-CN" altLang="en-US" sz="3500" dirty="0">
                    <a:latin typeface="+mn-ea"/>
                    <a:cs typeface="+mn-ea"/>
                    <a:sym typeface="+mn-lt"/>
                  </a:rPr>
                  <a:t>2021.12.17 晚19:00</a:t>
                </a:r>
                <a:endParaRPr lang="zh-CN" altLang="en-US" sz="3500" b="1" dirty="0">
                  <a:latin typeface="+mn-ea"/>
                  <a:cs typeface="+mn-ea"/>
                  <a:sym typeface="+mn-lt"/>
                </a:endParaRPr>
              </a:p>
              <a:p>
                <a:pPr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zh-CN" altLang="en-US" sz="3500" dirty="0">
                  <a:cs typeface="+mn-ea"/>
                  <a:sym typeface="+mn-lt"/>
                </a:endParaRPr>
              </a:p>
            </p:txBody>
          </p:sp>
          <p:sp>
            <p:nvSpPr>
              <p:cNvPr id="54" name="îṣľíḓé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zh-CN" altLang="en-US" sz="1400" dirty="0">
                    <a:cs typeface="+mn-ea"/>
                    <a:sym typeface="+mn-lt"/>
                  </a:rPr>
                  <a:t>艺术教育及空乘综合专场</a:t>
                </a:r>
                <a:endParaRPr lang="zh-CN" altLang="en-US" sz="1400" dirty="0">
                  <a:cs typeface="+mn-ea"/>
                  <a:sym typeface="+mn-lt"/>
                </a:endParaRPr>
              </a:p>
            </p:txBody>
          </p:sp>
        </p:grpSp>
        <p:sp>
          <p:nvSpPr>
            <p:cNvPr id="55" name="ïṥļïḋè"/>
            <p:cNvSpPr/>
            <p:nvPr/>
          </p:nvSpPr>
          <p:spPr>
            <a:xfrm>
              <a:off x="5516066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56" name="iṣḻíḑê"/>
            <p:cNvSpPr txBox="1"/>
            <p:nvPr/>
          </p:nvSpPr>
          <p:spPr>
            <a:xfrm>
              <a:off x="5699916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第八场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57" name="ïṥlîdê"/>
            <p:cNvGrpSpPr/>
            <p:nvPr/>
          </p:nvGrpSpPr>
          <p:grpSpPr>
            <a:xfrm>
              <a:off x="4361105" y="2510674"/>
              <a:ext cx="3390188" cy="1225162"/>
              <a:chOff x="821646" y="2632959"/>
              <a:chExt cx="3390188" cy="1225162"/>
            </a:xfrm>
          </p:grpSpPr>
          <p:sp>
            <p:nvSpPr>
              <p:cNvPr id="58" name="ïṧḻíḍè"/>
              <p:cNvSpPr/>
              <p:nvPr/>
            </p:nvSpPr>
            <p:spPr>
              <a:xfrm>
                <a:off x="821646" y="3049541"/>
                <a:ext cx="3390188" cy="808580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Autofit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《后</a:t>
                </a:r>
                <a:r>
                  <a:rPr lang="en-US" altLang="zh-CN" sz="1400" b="1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  </a:t>
                </a:r>
                <a:r>
                  <a:rPr lang="zh-CN" altLang="en-US" sz="1400" b="1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浪》</a:t>
                </a:r>
                <a:endParaRPr lang="en-US" altLang="zh-CN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2021.12.20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晚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19:00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59" name="ïṡļíḋé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400" dirty="0">
                    <a:solidFill>
                      <a:prstClr val="black"/>
                    </a:solidFill>
                    <a:ea typeface="+mn-lt"/>
                    <a:cs typeface="+mn-ea"/>
                    <a:sym typeface="+mn-lt"/>
                  </a:rPr>
                  <a:t>国际标准舞专场</a:t>
                </a:r>
                <a:endParaRPr lang="en-US" altLang="zh-CN" sz="1400" dirty="0">
                  <a:cs typeface="+mn-ea"/>
                  <a:sym typeface="+mn-lt"/>
                </a:endParaRPr>
              </a:p>
            </p:txBody>
          </p:sp>
        </p:grpSp>
        <p:sp>
          <p:nvSpPr>
            <p:cNvPr id="70" name="iṧļïďê"/>
            <p:cNvSpPr/>
            <p:nvPr/>
          </p:nvSpPr>
          <p:spPr>
            <a:xfrm>
              <a:off x="9089839" y="2427580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71" name="íŝľiḑê"/>
            <p:cNvSpPr txBox="1"/>
            <p:nvPr/>
          </p:nvSpPr>
          <p:spPr>
            <a:xfrm>
              <a:off x="9273689" y="1539000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第九场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72" name="îśḷiḍe"/>
            <p:cNvGrpSpPr/>
            <p:nvPr/>
          </p:nvGrpSpPr>
          <p:grpSpPr>
            <a:xfrm>
              <a:off x="7934878" y="2510674"/>
              <a:ext cx="3390188" cy="1261602"/>
              <a:chOff x="821646" y="2632959"/>
              <a:chExt cx="3390188" cy="1261602"/>
            </a:xfrm>
          </p:grpSpPr>
          <p:sp>
            <p:nvSpPr>
              <p:cNvPr id="73" name="íšľïde"/>
              <p:cNvSpPr/>
              <p:nvPr/>
            </p:nvSpPr>
            <p:spPr>
              <a:xfrm>
                <a:off x="821646" y="3085202"/>
                <a:ext cx="3390188" cy="809359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 lnSpcReduction="20000"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《野蛮生长》</a:t>
                </a:r>
                <a:endParaRPr lang="zh-CN" altLang="en-US" sz="14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学院实验剧场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2021.12.21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晚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19:00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74" name="î$ḷîḑe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400" dirty="0">
                    <a:solidFill>
                      <a:prstClr val="black"/>
                    </a:solidFill>
                    <a:cs typeface="+mn-ea"/>
                    <a:sym typeface="+mn-lt"/>
                  </a:rPr>
                  <a:t>中国舞专场</a:t>
                </a:r>
                <a:endParaRPr lang="en-US" altLang="zh-CN" sz="1400" dirty="0">
                  <a:cs typeface="+mn-ea"/>
                  <a:sym typeface="+mn-lt"/>
                </a:endParaRPr>
              </a:p>
            </p:txBody>
          </p:sp>
        </p:grpSp>
        <p:sp>
          <p:nvSpPr>
            <p:cNvPr id="77" name="î$ļíḍé"/>
            <p:cNvSpPr/>
            <p:nvPr/>
          </p:nvSpPr>
          <p:spPr>
            <a:xfrm>
              <a:off x="7934878" y="5206334"/>
              <a:ext cx="3389923" cy="610261"/>
            </a:xfrm>
            <a:prstGeom prst="snip2SameRect">
              <a:avLst>
                <a:gd name="adj1" fmla="val 0"/>
                <a:gd name="adj2" fmla="val 0"/>
              </a:avLst>
            </a:prstGeom>
            <a:ln>
              <a:noFill/>
            </a:ln>
          </p:spPr>
          <p:txBody>
            <a:bodyPr wrap="square" anchor="t">
              <a:normAutofit/>
            </a:bodyPr>
            <a:lstStyle/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endParaRPr lang="en-US" altLang="zh-CN" sz="14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  <p:cxnSp>
          <p:nvCxnSpPr>
            <p:cNvPr id="79" name="直接连接符 78"/>
            <p:cNvCxnSpPr/>
            <p:nvPr/>
          </p:nvCxnSpPr>
          <p:spPr>
            <a:xfrm>
              <a:off x="4071487" y="1636295"/>
              <a:ext cx="0" cy="4254366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直接连接符 79"/>
            <p:cNvCxnSpPr/>
            <p:nvPr/>
          </p:nvCxnSpPr>
          <p:spPr>
            <a:xfrm>
              <a:off x="7652084" y="1655018"/>
              <a:ext cx="0" cy="4254366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直接连接符 80"/>
            <p:cNvCxnSpPr/>
            <p:nvPr/>
          </p:nvCxnSpPr>
          <p:spPr>
            <a:xfrm>
              <a:off x="669925" y="3772576"/>
              <a:ext cx="10850563" cy="0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421458f8-ce0f-4d85-9d31-f819964310b2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/>
          <p:cNvGrpSpPr>
            <a:grpSpLocks noChangeAspect="1"/>
          </p:cNvGrpSpPr>
          <p:nvPr>
            <p:custDataLst>
              <p:tags r:id="rId1"/>
            </p:custDataLst>
          </p:nvPr>
        </p:nvGrpSpPr>
        <p:grpSpPr>
          <a:xfrm>
            <a:off x="395605" y="2232025"/>
            <a:ext cx="11633835" cy="2585085"/>
            <a:chOff x="669925" y="3772576"/>
            <a:chExt cx="10850563" cy="2661039"/>
          </a:xfrm>
        </p:grpSpPr>
        <p:sp>
          <p:nvSpPr>
            <p:cNvPr id="6" name="íSḻïďê" title="ry6MHxwOH8WsTKLSa514qPVJnvhhWFnRDjZGIbRZNsFBp"/>
            <p:cNvSpPr/>
            <p:nvPr/>
          </p:nvSpPr>
          <p:spPr bwMode="auto">
            <a:xfrm>
              <a:off x="8763258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7" name="iṡ1íḑe" title="ry6MHxwOH8WsTKLSa514qPVJnvhhWFnRDjZGIbRZNsFBp"/>
            <p:cNvSpPr/>
            <p:nvPr/>
          </p:nvSpPr>
          <p:spPr bwMode="auto">
            <a:xfrm>
              <a:off x="519685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8" name="iṣļiḑé" title="ry6MHxwOH8WsTKLSa514qPVJnvhhWFnRDjZGIbRZNsFBp"/>
            <p:cNvSpPr/>
            <p:nvPr/>
          </p:nvSpPr>
          <p:spPr bwMode="auto">
            <a:xfrm>
              <a:off x="1620846" y="3971759"/>
              <a:ext cx="1644426" cy="1155539"/>
            </a:xfrm>
            <a:custGeom>
              <a:avLst/>
              <a:gdLst>
                <a:gd name="connsiteX0" fmla="*/ 450100 w 607639"/>
                <a:gd name="connsiteY0" fmla="*/ 313203 h 426991"/>
                <a:gd name="connsiteX1" fmla="*/ 450100 w 607639"/>
                <a:gd name="connsiteY1" fmla="*/ 403167 h 426991"/>
                <a:gd name="connsiteX2" fmla="*/ 585744 w 607639"/>
                <a:gd name="connsiteY2" fmla="*/ 403167 h 426991"/>
                <a:gd name="connsiteX3" fmla="*/ 586100 w 607639"/>
                <a:gd name="connsiteY3" fmla="*/ 313203 h 426991"/>
                <a:gd name="connsiteX4" fmla="*/ 530294 w 607639"/>
                <a:gd name="connsiteY4" fmla="*/ 313203 h 426991"/>
                <a:gd name="connsiteX5" fmla="*/ 530116 w 607639"/>
                <a:gd name="connsiteY5" fmla="*/ 313203 h 426991"/>
                <a:gd name="connsiteX6" fmla="*/ 529760 w 607639"/>
                <a:gd name="connsiteY6" fmla="*/ 313203 h 426991"/>
                <a:gd name="connsiteX7" fmla="*/ 450901 w 607639"/>
                <a:gd name="connsiteY7" fmla="*/ 313203 h 426991"/>
                <a:gd name="connsiteX8" fmla="*/ 236309 w 607639"/>
                <a:gd name="connsiteY8" fmla="*/ 313203 h 426991"/>
                <a:gd name="connsiteX9" fmla="*/ 236309 w 607639"/>
                <a:gd name="connsiteY9" fmla="*/ 403167 h 426991"/>
                <a:gd name="connsiteX10" fmla="*/ 371953 w 607639"/>
                <a:gd name="connsiteY10" fmla="*/ 403167 h 426991"/>
                <a:gd name="connsiteX11" fmla="*/ 372754 w 607639"/>
                <a:gd name="connsiteY11" fmla="*/ 313203 h 426991"/>
                <a:gd name="connsiteX12" fmla="*/ 237110 w 607639"/>
                <a:gd name="connsiteY12" fmla="*/ 313203 h 426991"/>
                <a:gd name="connsiteX13" fmla="*/ 22519 w 607639"/>
                <a:gd name="connsiteY13" fmla="*/ 313203 h 426991"/>
                <a:gd name="connsiteX14" fmla="*/ 22519 w 607639"/>
                <a:gd name="connsiteY14" fmla="*/ 403167 h 426991"/>
                <a:gd name="connsiteX15" fmla="*/ 158163 w 607639"/>
                <a:gd name="connsiteY15" fmla="*/ 403167 h 426991"/>
                <a:gd name="connsiteX16" fmla="*/ 158964 w 607639"/>
                <a:gd name="connsiteY16" fmla="*/ 313203 h 426991"/>
                <a:gd name="connsiteX17" fmla="*/ 91498 w 607639"/>
                <a:gd name="connsiteY17" fmla="*/ 313203 h 426991"/>
                <a:gd name="connsiteX18" fmla="*/ 91231 w 607639"/>
                <a:gd name="connsiteY18" fmla="*/ 313203 h 426991"/>
                <a:gd name="connsiteX19" fmla="*/ 90964 w 607639"/>
                <a:gd name="connsiteY19" fmla="*/ 313203 h 426991"/>
                <a:gd name="connsiteX20" fmla="*/ 23320 w 607639"/>
                <a:gd name="connsiteY20" fmla="*/ 313203 h 426991"/>
                <a:gd name="connsiteX21" fmla="*/ 91409 w 607639"/>
                <a:gd name="connsiteY21" fmla="*/ 224751 h 426991"/>
                <a:gd name="connsiteX22" fmla="*/ 530294 w 607639"/>
                <a:gd name="connsiteY22" fmla="*/ 224751 h 426991"/>
                <a:gd name="connsiteX23" fmla="*/ 540084 w 607639"/>
                <a:gd name="connsiteY23" fmla="*/ 234530 h 426991"/>
                <a:gd name="connsiteX24" fmla="*/ 540084 w 607639"/>
                <a:gd name="connsiteY24" fmla="*/ 292135 h 426991"/>
                <a:gd name="connsiteX25" fmla="*/ 586456 w 607639"/>
                <a:gd name="connsiteY25" fmla="*/ 292135 h 426991"/>
                <a:gd name="connsiteX26" fmla="*/ 607639 w 607639"/>
                <a:gd name="connsiteY26" fmla="*/ 313203 h 426991"/>
                <a:gd name="connsiteX27" fmla="*/ 607639 w 607639"/>
                <a:gd name="connsiteY27" fmla="*/ 403167 h 426991"/>
                <a:gd name="connsiteX28" fmla="*/ 586456 w 607639"/>
                <a:gd name="connsiteY28" fmla="*/ 426991 h 426991"/>
                <a:gd name="connsiteX29" fmla="*/ 451524 w 607639"/>
                <a:gd name="connsiteY29" fmla="*/ 426991 h 426991"/>
                <a:gd name="connsiteX30" fmla="*/ 427582 w 607639"/>
                <a:gd name="connsiteY30" fmla="*/ 403167 h 426991"/>
                <a:gd name="connsiteX31" fmla="*/ 427582 w 607639"/>
                <a:gd name="connsiteY31" fmla="*/ 313203 h 426991"/>
                <a:gd name="connsiteX32" fmla="*/ 451524 w 607639"/>
                <a:gd name="connsiteY32" fmla="*/ 292135 h 426991"/>
                <a:gd name="connsiteX33" fmla="*/ 517566 w 607639"/>
                <a:gd name="connsiteY33" fmla="*/ 292135 h 426991"/>
                <a:gd name="connsiteX34" fmla="*/ 517566 w 607639"/>
                <a:gd name="connsiteY34" fmla="*/ 247242 h 426991"/>
                <a:gd name="connsiteX35" fmla="*/ 315079 w 607639"/>
                <a:gd name="connsiteY35" fmla="*/ 247242 h 426991"/>
                <a:gd name="connsiteX36" fmla="*/ 315079 w 607639"/>
                <a:gd name="connsiteY36" fmla="*/ 292135 h 426991"/>
                <a:gd name="connsiteX37" fmla="*/ 372665 w 607639"/>
                <a:gd name="connsiteY37" fmla="*/ 292135 h 426991"/>
                <a:gd name="connsiteX38" fmla="*/ 393849 w 607639"/>
                <a:gd name="connsiteY38" fmla="*/ 313203 h 426991"/>
                <a:gd name="connsiteX39" fmla="*/ 393849 w 607639"/>
                <a:gd name="connsiteY39" fmla="*/ 403167 h 426991"/>
                <a:gd name="connsiteX40" fmla="*/ 372665 w 607639"/>
                <a:gd name="connsiteY40" fmla="*/ 426991 h 426991"/>
                <a:gd name="connsiteX41" fmla="*/ 237733 w 607639"/>
                <a:gd name="connsiteY41" fmla="*/ 426991 h 426991"/>
                <a:gd name="connsiteX42" fmla="*/ 213791 w 607639"/>
                <a:gd name="connsiteY42" fmla="*/ 403167 h 426991"/>
                <a:gd name="connsiteX43" fmla="*/ 213791 w 607639"/>
                <a:gd name="connsiteY43" fmla="*/ 313203 h 426991"/>
                <a:gd name="connsiteX44" fmla="*/ 237733 w 607639"/>
                <a:gd name="connsiteY44" fmla="*/ 292135 h 426991"/>
                <a:gd name="connsiteX45" fmla="*/ 292561 w 607639"/>
                <a:gd name="connsiteY45" fmla="*/ 292135 h 426991"/>
                <a:gd name="connsiteX46" fmla="*/ 292561 w 607639"/>
                <a:gd name="connsiteY46" fmla="*/ 247242 h 426991"/>
                <a:gd name="connsiteX47" fmla="*/ 101288 w 607639"/>
                <a:gd name="connsiteY47" fmla="*/ 247242 h 426991"/>
                <a:gd name="connsiteX48" fmla="*/ 101288 w 607639"/>
                <a:gd name="connsiteY48" fmla="*/ 292135 h 426991"/>
                <a:gd name="connsiteX49" fmla="*/ 158875 w 607639"/>
                <a:gd name="connsiteY49" fmla="*/ 292135 h 426991"/>
                <a:gd name="connsiteX50" fmla="*/ 180058 w 607639"/>
                <a:gd name="connsiteY50" fmla="*/ 313203 h 426991"/>
                <a:gd name="connsiteX51" fmla="*/ 180058 w 607639"/>
                <a:gd name="connsiteY51" fmla="*/ 403167 h 426991"/>
                <a:gd name="connsiteX52" fmla="*/ 158875 w 607639"/>
                <a:gd name="connsiteY52" fmla="*/ 426991 h 426991"/>
                <a:gd name="connsiteX53" fmla="*/ 24032 w 607639"/>
                <a:gd name="connsiteY53" fmla="*/ 426991 h 426991"/>
                <a:gd name="connsiteX54" fmla="*/ 0 w 607639"/>
                <a:gd name="connsiteY54" fmla="*/ 403167 h 426991"/>
                <a:gd name="connsiteX55" fmla="*/ 0 w 607639"/>
                <a:gd name="connsiteY55" fmla="*/ 313203 h 426991"/>
                <a:gd name="connsiteX56" fmla="*/ 24032 w 607639"/>
                <a:gd name="connsiteY56" fmla="*/ 292135 h 426991"/>
                <a:gd name="connsiteX57" fmla="*/ 78770 w 607639"/>
                <a:gd name="connsiteY57" fmla="*/ 292135 h 426991"/>
                <a:gd name="connsiteX58" fmla="*/ 78770 w 607639"/>
                <a:gd name="connsiteY58" fmla="*/ 234530 h 426991"/>
                <a:gd name="connsiteX59" fmla="*/ 91409 w 607639"/>
                <a:gd name="connsiteY59" fmla="*/ 224751 h 426991"/>
                <a:gd name="connsiteX60" fmla="*/ 236326 w 607639"/>
                <a:gd name="connsiteY60" fmla="*/ 21066 h 426991"/>
                <a:gd name="connsiteX61" fmla="*/ 236326 w 607639"/>
                <a:gd name="connsiteY61" fmla="*/ 111021 h 426991"/>
                <a:gd name="connsiteX62" fmla="*/ 371758 w 607639"/>
                <a:gd name="connsiteY62" fmla="*/ 111021 h 426991"/>
                <a:gd name="connsiteX63" fmla="*/ 372380 w 607639"/>
                <a:gd name="connsiteY63" fmla="*/ 21066 h 426991"/>
                <a:gd name="connsiteX64" fmla="*/ 237127 w 607639"/>
                <a:gd name="connsiteY64" fmla="*/ 21066 h 426991"/>
                <a:gd name="connsiteX65" fmla="*/ 237750 w 607639"/>
                <a:gd name="connsiteY65" fmla="*/ 0 h 426991"/>
                <a:gd name="connsiteX66" fmla="*/ 372647 w 607639"/>
                <a:gd name="connsiteY66" fmla="*/ 0 h 426991"/>
                <a:gd name="connsiteX67" fmla="*/ 393825 w 607639"/>
                <a:gd name="connsiteY67" fmla="*/ 21066 h 426991"/>
                <a:gd name="connsiteX68" fmla="*/ 393825 w 607639"/>
                <a:gd name="connsiteY68" fmla="*/ 111021 h 426991"/>
                <a:gd name="connsiteX69" fmla="*/ 372647 w 607639"/>
                <a:gd name="connsiteY69" fmla="*/ 134843 h 426991"/>
                <a:gd name="connsiteX70" fmla="*/ 315076 w 607639"/>
                <a:gd name="connsiteY70" fmla="*/ 134843 h 426991"/>
                <a:gd name="connsiteX71" fmla="*/ 315076 w 607639"/>
                <a:gd name="connsiteY71" fmla="*/ 191020 h 426991"/>
                <a:gd name="connsiteX72" fmla="*/ 292563 w 607639"/>
                <a:gd name="connsiteY72" fmla="*/ 191020 h 426991"/>
                <a:gd name="connsiteX73" fmla="*/ 292563 w 607639"/>
                <a:gd name="connsiteY73" fmla="*/ 134843 h 426991"/>
                <a:gd name="connsiteX74" fmla="*/ 237750 w 607639"/>
                <a:gd name="connsiteY74" fmla="*/ 134843 h 426991"/>
                <a:gd name="connsiteX75" fmla="*/ 213813 w 607639"/>
                <a:gd name="connsiteY75" fmla="*/ 111021 h 426991"/>
                <a:gd name="connsiteX76" fmla="*/ 213813 w 607639"/>
                <a:gd name="connsiteY76" fmla="*/ 21066 h 426991"/>
                <a:gd name="connsiteX77" fmla="*/ 237750 w 607639"/>
                <a:gd name="connsiteY77" fmla="*/ 0 h 426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607639" h="426991">
                  <a:moveTo>
                    <a:pt x="450100" y="313203"/>
                  </a:moveTo>
                  <a:lnTo>
                    <a:pt x="450100" y="403167"/>
                  </a:lnTo>
                  <a:lnTo>
                    <a:pt x="585744" y="403167"/>
                  </a:lnTo>
                  <a:lnTo>
                    <a:pt x="586100" y="313203"/>
                  </a:lnTo>
                  <a:lnTo>
                    <a:pt x="530294" y="313203"/>
                  </a:lnTo>
                  <a:cubicBezTo>
                    <a:pt x="530294" y="313203"/>
                    <a:pt x="530116" y="313203"/>
                    <a:pt x="530116" y="313203"/>
                  </a:cubicBezTo>
                  <a:cubicBezTo>
                    <a:pt x="530027" y="313203"/>
                    <a:pt x="529849" y="313203"/>
                    <a:pt x="529760" y="313203"/>
                  </a:cubicBezTo>
                  <a:lnTo>
                    <a:pt x="450901" y="313203"/>
                  </a:lnTo>
                  <a:close/>
                  <a:moveTo>
                    <a:pt x="236309" y="313203"/>
                  </a:moveTo>
                  <a:lnTo>
                    <a:pt x="236309" y="403167"/>
                  </a:lnTo>
                  <a:lnTo>
                    <a:pt x="371953" y="403167"/>
                  </a:lnTo>
                  <a:lnTo>
                    <a:pt x="372754" y="313203"/>
                  </a:lnTo>
                  <a:lnTo>
                    <a:pt x="237110" y="313203"/>
                  </a:lnTo>
                  <a:close/>
                  <a:moveTo>
                    <a:pt x="22519" y="313203"/>
                  </a:moveTo>
                  <a:lnTo>
                    <a:pt x="22519" y="403167"/>
                  </a:lnTo>
                  <a:lnTo>
                    <a:pt x="158163" y="403167"/>
                  </a:lnTo>
                  <a:lnTo>
                    <a:pt x="158964" y="313203"/>
                  </a:lnTo>
                  <a:lnTo>
                    <a:pt x="91498" y="313203"/>
                  </a:lnTo>
                  <a:cubicBezTo>
                    <a:pt x="91409" y="313203"/>
                    <a:pt x="91320" y="313203"/>
                    <a:pt x="91231" y="313203"/>
                  </a:cubicBezTo>
                  <a:cubicBezTo>
                    <a:pt x="91231" y="313203"/>
                    <a:pt x="90964" y="313203"/>
                    <a:pt x="90964" y="313203"/>
                  </a:cubicBezTo>
                  <a:lnTo>
                    <a:pt x="23320" y="313203"/>
                  </a:lnTo>
                  <a:close/>
                  <a:moveTo>
                    <a:pt x="91409" y="224751"/>
                  </a:moveTo>
                  <a:lnTo>
                    <a:pt x="530294" y="224751"/>
                  </a:lnTo>
                  <a:cubicBezTo>
                    <a:pt x="536435" y="224751"/>
                    <a:pt x="540084" y="228396"/>
                    <a:pt x="540084" y="234530"/>
                  </a:cubicBezTo>
                  <a:lnTo>
                    <a:pt x="540084" y="292135"/>
                  </a:lnTo>
                  <a:lnTo>
                    <a:pt x="586456" y="292135"/>
                  </a:lnTo>
                  <a:cubicBezTo>
                    <a:pt x="598917" y="292135"/>
                    <a:pt x="607639" y="300847"/>
                    <a:pt x="607639" y="313203"/>
                  </a:cubicBezTo>
                  <a:lnTo>
                    <a:pt x="607639" y="403167"/>
                  </a:lnTo>
                  <a:cubicBezTo>
                    <a:pt x="607639" y="415524"/>
                    <a:pt x="598917" y="426991"/>
                    <a:pt x="586456" y="426991"/>
                  </a:cubicBezTo>
                  <a:lnTo>
                    <a:pt x="451524" y="426991"/>
                  </a:lnTo>
                  <a:cubicBezTo>
                    <a:pt x="439152" y="426991"/>
                    <a:pt x="427582" y="415524"/>
                    <a:pt x="427582" y="403167"/>
                  </a:cubicBezTo>
                  <a:lnTo>
                    <a:pt x="427582" y="313203"/>
                  </a:lnTo>
                  <a:cubicBezTo>
                    <a:pt x="427582" y="300847"/>
                    <a:pt x="439152" y="292135"/>
                    <a:pt x="451524" y="292135"/>
                  </a:cubicBezTo>
                  <a:lnTo>
                    <a:pt x="517566" y="292135"/>
                  </a:lnTo>
                  <a:lnTo>
                    <a:pt x="517566" y="247242"/>
                  </a:lnTo>
                  <a:lnTo>
                    <a:pt x="315079" y="247242"/>
                  </a:lnTo>
                  <a:lnTo>
                    <a:pt x="315079" y="292135"/>
                  </a:lnTo>
                  <a:lnTo>
                    <a:pt x="372665" y="292135"/>
                  </a:lnTo>
                  <a:cubicBezTo>
                    <a:pt x="385126" y="292135"/>
                    <a:pt x="393849" y="300847"/>
                    <a:pt x="393849" y="313203"/>
                  </a:cubicBezTo>
                  <a:lnTo>
                    <a:pt x="393849" y="403167"/>
                  </a:lnTo>
                  <a:cubicBezTo>
                    <a:pt x="393849" y="415524"/>
                    <a:pt x="385126" y="426991"/>
                    <a:pt x="372665" y="426991"/>
                  </a:cubicBezTo>
                  <a:lnTo>
                    <a:pt x="237733" y="426991"/>
                  </a:lnTo>
                  <a:cubicBezTo>
                    <a:pt x="225362" y="426991"/>
                    <a:pt x="213791" y="415524"/>
                    <a:pt x="213791" y="403167"/>
                  </a:cubicBezTo>
                  <a:lnTo>
                    <a:pt x="213791" y="313203"/>
                  </a:lnTo>
                  <a:cubicBezTo>
                    <a:pt x="213791" y="300847"/>
                    <a:pt x="225362" y="292135"/>
                    <a:pt x="237733" y="292135"/>
                  </a:cubicBezTo>
                  <a:lnTo>
                    <a:pt x="292561" y="292135"/>
                  </a:lnTo>
                  <a:lnTo>
                    <a:pt x="292561" y="247242"/>
                  </a:lnTo>
                  <a:lnTo>
                    <a:pt x="101288" y="247242"/>
                  </a:lnTo>
                  <a:lnTo>
                    <a:pt x="101288" y="292135"/>
                  </a:lnTo>
                  <a:lnTo>
                    <a:pt x="158875" y="292135"/>
                  </a:lnTo>
                  <a:cubicBezTo>
                    <a:pt x="171335" y="292135"/>
                    <a:pt x="180058" y="300847"/>
                    <a:pt x="180058" y="313203"/>
                  </a:cubicBezTo>
                  <a:lnTo>
                    <a:pt x="180058" y="403167"/>
                  </a:lnTo>
                  <a:cubicBezTo>
                    <a:pt x="180058" y="415524"/>
                    <a:pt x="171335" y="426991"/>
                    <a:pt x="158875" y="426991"/>
                  </a:cubicBezTo>
                  <a:lnTo>
                    <a:pt x="24032" y="426991"/>
                  </a:lnTo>
                  <a:cubicBezTo>
                    <a:pt x="11571" y="426991"/>
                    <a:pt x="0" y="415524"/>
                    <a:pt x="0" y="403167"/>
                  </a:cubicBezTo>
                  <a:lnTo>
                    <a:pt x="0" y="313203"/>
                  </a:lnTo>
                  <a:cubicBezTo>
                    <a:pt x="0" y="300847"/>
                    <a:pt x="11571" y="292135"/>
                    <a:pt x="24032" y="292135"/>
                  </a:cubicBezTo>
                  <a:lnTo>
                    <a:pt x="78770" y="292135"/>
                  </a:lnTo>
                  <a:lnTo>
                    <a:pt x="78770" y="234530"/>
                  </a:lnTo>
                  <a:cubicBezTo>
                    <a:pt x="78770" y="228396"/>
                    <a:pt x="85178" y="224751"/>
                    <a:pt x="91409" y="224751"/>
                  </a:cubicBezTo>
                  <a:close/>
                  <a:moveTo>
                    <a:pt x="236326" y="21066"/>
                  </a:moveTo>
                  <a:lnTo>
                    <a:pt x="236326" y="111021"/>
                  </a:lnTo>
                  <a:lnTo>
                    <a:pt x="371758" y="111021"/>
                  </a:lnTo>
                  <a:lnTo>
                    <a:pt x="372380" y="21066"/>
                  </a:lnTo>
                  <a:lnTo>
                    <a:pt x="237127" y="21066"/>
                  </a:lnTo>
                  <a:close/>
                  <a:moveTo>
                    <a:pt x="237750" y="0"/>
                  </a:moveTo>
                  <a:lnTo>
                    <a:pt x="372647" y="0"/>
                  </a:lnTo>
                  <a:cubicBezTo>
                    <a:pt x="385105" y="0"/>
                    <a:pt x="393825" y="8711"/>
                    <a:pt x="393825" y="21066"/>
                  </a:cubicBezTo>
                  <a:lnTo>
                    <a:pt x="393825" y="111021"/>
                  </a:lnTo>
                  <a:cubicBezTo>
                    <a:pt x="393825" y="123376"/>
                    <a:pt x="385105" y="134843"/>
                    <a:pt x="372647" y="134843"/>
                  </a:cubicBezTo>
                  <a:lnTo>
                    <a:pt x="315076" y="134843"/>
                  </a:lnTo>
                  <a:lnTo>
                    <a:pt x="315076" y="191020"/>
                  </a:lnTo>
                  <a:lnTo>
                    <a:pt x="292563" y="191020"/>
                  </a:lnTo>
                  <a:lnTo>
                    <a:pt x="292563" y="134843"/>
                  </a:lnTo>
                  <a:lnTo>
                    <a:pt x="237750" y="134843"/>
                  </a:lnTo>
                  <a:cubicBezTo>
                    <a:pt x="225381" y="134843"/>
                    <a:pt x="213813" y="123376"/>
                    <a:pt x="213813" y="111021"/>
                  </a:cubicBezTo>
                  <a:lnTo>
                    <a:pt x="213813" y="21066"/>
                  </a:lnTo>
                  <a:cubicBezTo>
                    <a:pt x="213813" y="8711"/>
                    <a:pt x="225381" y="0"/>
                    <a:pt x="237750" y="0"/>
                  </a:cubicBezTo>
                  <a:close/>
                </a:path>
              </a:pathLst>
            </a:custGeom>
            <a:solidFill>
              <a:schemeClr val="bg1">
                <a:lumMod val="95000"/>
                <a:alpha val="64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/>
              <a:endParaRPr>
                <a:cs typeface="+mn-ea"/>
                <a:sym typeface="+mn-lt"/>
              </a:endParaRPr>
            </a:p>
          </p:txBody>
        </p:sp>
        <p:sp>
          <p:nvSpPr>
            <p:cNvPr id="16" name="îṣḻíďé"/>
            <p:cNvSpPr/>
            <p:nvPr/>
          </p:nvSpPr>
          <p:spPr>
            <a:xfrm>
              <a:off x="1942291" y="4670781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17" name="işlíḑê"/>
            <p:cNvSpPr txBox="1"/>
            <p:nvPr/>
          </p:nvSpPr>
          <p:spPr>
            <a:xfrm>
              <a:off x="2126141" y="3782201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第十三场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18" name="îšļîḑé"/>
            <p:cNvGrpSpPr/>
            <p:nvPr/>
          </p:nvGrpSpPr>
          <p:grpSpPr>
            <a:xfrm>
              <a:off x="787330" y="4753875"/>
              <a:ext cx="3389923" cy="1335325"/>
              <a:chOff x="821646" y="2632959"/>
              <a:chExt cx="3389923" cy="1335325"/>
            </a:xfrm>
          </p:grpSpPr>
          <p:sp>
            <p:nvSpPr>
              <p:cNvPr id="36" name="iş1ïḓé"/>
              <p:cNvSpPr/>
              <p:nvPr/>
            </p:nvSpPr>
            <p:spPr>
              <a:xfrm>
                <a:off x="821646" y="3085555"/>
                <a:ext cx="3389861" cy="882729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>
                <a:normAutofit lnSpcReduction="10000"/>
              </a:bodyPr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编创系全体教师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6#311</a:t>
                </a: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实训室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2021.12.15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上午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11:00</a:t>
                </a:r>
                <a:endPara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7" name="íṩlïḋê"/>
              <p:cNvSpPr txBox="1"/>
              <p:nvPr/>
            </p:nvSpPr>
            <p:spPr bwMode="auto">
              <a:xfrm>
                <a:off x="821646" y="2632959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algn="ctr">
                  <a:spcBef>
                    <a:spcPct val="0"/>
                  </a:spcBef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《作品综合点评》</a:t>
                </a:r>
                <a:endParaRPr lang="zh-CN" altLang="en-US" sz="1600" dirty="0">
                  <a:solidFill>
                    <a:prstClr val="black"/>
                  </a:solidFill>
                  <a:cs typeface="+mn-ea"/>
                  <a:sym typeface="+mn-lt"/>
                </a:endParaRPr>
              </a:p>
            </p:txBody>
          </p:sp>
        </p:grpSp>
        <p:sp>
          <p:nvSpPr>
            <p:cNvPr id="19" name="ï$1iḑè"/>
            <p:cNvSpPr/>
            <p:nvPr/>
          </p:nvSpPr>
          <p:spPr>
            <a:xfrm>
              <a:off x="5516066" y="4670781"/>
              <a:ext cx="1080000" cy="36000"/>
            </a:xfrm>
            <a:prstGeom prst="rect">
              <a:avLst/>
            </a:prstGeom>
            <a:solidFill>
              <a:srgbClr val="E9555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20" name="iṩlïḋé"/>
            <p:cNvSpPr txBox="1"/>
            <p:nvPr/>
          </p:nvSpPr>
          <p:spPr>
            <a:xfrm>
              <a:off x="5699916" y="3782201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00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第十四场</a:t>
              </a:r>
              <a:endParaRPr lang="zh-CN" altLang="en-US" sz="200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grpSp>
          <p:nvGrpSpPr>
            <p:cNvPr id="21" name="ïŝḷîḋê"/>
            <p:cNvGrpSpPr/>
            <p:nvPr/>
          </p:nvGrpSpPr>
          <p:grpSpPr>
            <a:xfrm>
              <a:off x="4361105" y="4762130"/>
              <a:ext cx="3390188" cy="1671485"/>
              <a:chOff x="821646" y="2641214"/>
              <a:chExt cx="3390188" cy="1671485"/>
            </a:xfrm>
          </p:grpSpPr>
          <p:sp>
            <p:nvSpPr>
              <p:cNvPr id="34" name="íṣļíḋé"/>
              <p:cNvSpPr/>
              <p:nvPr/>
            </p:nvSpPr>
            <p:spPr>
              <a:xfrm>
                <a:off x="821646" y="3085501"/>
                <a:ext cx="3390188" cy="1227198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noFill/>
              </a:ln>
            </p:spPr>
            <p:txBody>
              <a:bodyPr wrap="square" anchor="t"/>
              <a:lstStyle/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400" b="1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《文旅项目路演》</a:t>
                </a:r>
                <a:endParaRPr lang="zh-CN" altLang="en-US" sz="14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6#311</a:t>
                </a:r>
                <a:r>
                  <a:rPr lang="zh-CN" altLang="en-US" sz="1400" dirty="0">
                    <a:solidFill>
                      <a:prstClr val="black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实训室</a:t>
                </a:r>
                <a:endPara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2021.12.15 </a:t>
                </a:r>
                <a:r>
                  <a:rPr lang="zh-CN" altLang="en-US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上午</a:t>
                </a:r>
                <a:r>
                  <a:rPr lang="en-US" altLang="zh-CN" sz="1400" dirty="0">
                    <a:latin typeface="微软雅黑" panose="020B0503020204020204" pitchFamily="34" charset="-122"/>
                    <a:ea typeface="微软雅黑" panose="020B0503020204020204" pitchFamily="34" charset="-122"/>
                    <a:cs typeface="微软雅黑" panose="020B0503020204020204" pitchFamily="34" charset="-122"/>
                    <a:sym typeface="+mn-lt"/>
                  </a:rPr>
                  <a:t>9:30</a:t>
                </a:r>
                <a:endParaRPr lang="en-US" altLang="zh-CN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endParaRPr>
              </a:p>
            </p:txBody>
          </p:sp>
          <p:sp>
            <p:nvSpPr>
              <p:cNvPr id="35" name="îṥlïḍé"/>
              <p:cNvSpPr txBox="1"/>
              <p:nvPr/>
            </p:nvSpPr>
            <p:spPr bwMode="auto">
              <a:xfrm>
                <a:off x="821646" y="2641214"/>
                <a:ext cx="3389923" cy="4364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000" tIns="46800" rIns="90000" bIns="46800" anchor="b">
                <a:normAutofit/>
              </a:bodyPr>
              <a:lstStyle>
                <a:defPPr>
                  <a:defRPr lang="zh-CN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</a:defRPr>
                </a:lvl9pPr>
              </a:lstStyle>
              <a:p>
                <a:pPr lvl="0" algn="ctr" defTabSz="914400">
                  <a:lnSpc>
                    <a:spcPct val="120000"/>
                  </a:lnSpc>
                  <a:spcBef>
                    <a:spcPct val="0"/>
                  </a:spcBef>
                  <a:defRPr/>
                </a:pPr>
                <a:r>
                  <a:rPr lang="zh-CN" altLang="en-US" sz="1600" dirty="0">
                    <a:solidFill>
                      <a:prstClr val="black"/>
                    </a:solidFill>
                    <a:cs typeface="+mn-ea"/>
                    <a:sym typeface="+mn-lt"/>
                  </a:rPr>
                  <a:t>文化产业经营与管理原创</a:t>
                </a:r>
                <a:endParaRPr lang="zh-CN" altLang="en-US" sz="1600" b="1" dirty="0">
                  <a:cs typeface="+mn-ea"/>
                  <a:sym typeface="+mn-lt"/>
                </a:endParaRPr>
              </a:p>
            </p:txBody>
          </p:sp>
        </p:grpSp>
        <p:sp>
          <p:nvSpPr>
            <p:cNvPr id="25" name="ïslîḋé"/>
            <p:cNvSpPr/>
            <p:nvPr/>
          </p:nvSpPr>
          <p:spPr>
            <a:xfrm>
              <a:off x="9089839" y="4670781"/>
              <a:ext cx="1080000" cy="36000"/>
            </a:xfrm>
            <a:prstGeom prst="rect">
              <a:avLst/>
            </a:prstGeom>
            <a:solidFill>
              <a:srgbClr val="FF5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>
                <a:solidFill>
                  <a:schemeClr val="tx1"/>
                </a:solidFill>
                <a:cs typeface="+mn-ea"/>
                <a:sym typeface="+mn-lt"/>
              </a:endParaRPr>
            </a:p>
          </p:txBody>
        </p:sp>
        <p:sp>
          <p:nvSpPr>
            <p:cNvPr id="26" name="îSḷîdé"/>
            <p:cNvSpPr txBox="1"/>
            <p:nvPr/>
          </p:nvSpPr>
          <p:spPr>
            <a:xfrm>
              <a:off x="9273689" y="3782201"/>
              <a:ext cx="712301" cy="923293"/>
            </a:xfrm>
            <a:prstGeom prst="rect">
              <a:avLst/>
            </a:prstGeom>
            <a:noFill/>
          </p:spPr>
          <p:txBody>
            <a:bodyPr wrap="none" lIns="182843" tIns="91422" rIns="182843" bIns="91422" anchor="ctr" anchorCtr="0">
              <a:normAutofit/>
            </a:bodyPr>
            <a:lstStyle/>
            <a:p>
              <a:pPr algn="ctr"/>
              <a:r>
                <a:rPr lang="zh-CN" altLang="en-US" sz="2220" b="1" dirty="0">
                  <a:latin typeface="楷体" panose="02010609060101010101" charset="-122"/>
                  <a:ea typeface="楷体" panose="02010609060101010101" charset="-122"/>
                  <a:cs typeface="+mn-ea"/>
                  <a:sym typeface="+mn-lt"/>
                </a:rPr>
                <a:t>第十五场</a:t>
              </a:r>
              <a:endParaRPr lang="zh-CN" altLang="en-US" sz="2220" b="1" dirty="0">
                <a:latin typeface="楷体" panose="02010609060101010101" charset="-122"/>
                <a:ea typeface="楷体" panose="02010609060101010101" charset="-122"/>
                <a:cs typeface="+mn-ea"/>
                <a:sym typeface="+mn-lt"/>
              </a:endParaRPr>
            </a:p>
          </p:txBody>
        </p:sp>
        <p:sp>
          <p:nvSpPr>
            <p:cNvPr id="27" name="î$ļíḍé"/>
            <p:cNvSpPr/>
            <p:nvPr/>
          </p:nvSpPr>
          <p:spPr>
            <a:xfrm>
              <a:off x="7935045" y="5206450"/>
              <a:ext cx="3390188" cy="1140670"/>
            </a:xfrm>
            <a:prstGeom prst="snip2SameRect">
              <a:avLst>
                <a:gd name="adj1" fmla="val 0"/>
                <a:gd name="adj2" fmla="val 0"/>
              </a:avLst>
            </a:prstGeom>
            <a:ln>
              <a:noFill/>
            </a:ln>
          </p:spPr>
          <p:txBody>
            <a:bodyPr wrap="square" anchor="t">
              <a:normAutofit/>
            </a:bodyPr>
            <a:lstStyle/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400" b="1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《设计展览》</a:t>
              </a:r>
              <a:endPara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en-US" altLang="zh-CN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5#1</a:t>
              </a:r>
              <a:r>
                <a:rPr lang="zh-CN" altLang="en-US" sz="1400" dirty="0">
                  <a:solidFill>
                    <a:prstClr val="black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层展廊</a:t>
              </a:r>
              <a:endParaRPr lang="zh-CN" altLang="en-US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2021.12.24 </a:t>
              </a:r>
              <a:r>
                <a:rPr lang="zh-CN" altLang="en-US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上午</a:t>
              </a:r>
              <a:r>
                <a:rPr lang="en-US" altLang="zh-CN" sz="1400" dirty="0">
                  <a:latin typeface="微软雅黑" panose="020B0503020204020204" pitchFamily="34" charset="-122"/>
                  <a:ea typeface="微软雅黑" panose="020B0503020204020204" pitchFamily="34" charset="-122"/>
                  <a:cs typeface="微软雅黑" panose="020B0503020204020204" pitchFamily="34" charset="-122"/>
                  <a:sym typeface="+mn-lt"/>
                </a:rPr>
                <a:t>10:30</a:t>
              </a:r>
              <a:endPara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endParaRPr lang="en-US" altLang="zh-CN" sz="14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lt"/>
              </a:endParaRPr>
            </a:p>
          </p:txBody>
        </p:sp>
        <p:sp>
          <p:nvSpPr>
            <p:cNvPr id="28" name="iś1ïďè"/>
            <p:cNvSpPr txBox="1"/>
            <p:nvPr/>
          </p:nvSpPr>
          <p:spPr bwMode="auto">
            <a:xfrm>
              <a:off x="7934878" y="4753875"/>
              <a:ext cx="3389923" cy="436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 anchor="b">
              <a:norm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lvl="0" algn="ctr" defTabSz="914400">
                <a:lnSpc>
                  <a:spcPct val="120000"/>
                </a:lnSpc>
                <a:spcBef>
                  <a:spcPct val="0"/>
                </a:spcBef>
                <a:defRPr/>
              </a:pPr>
              <a:r>
                <a:rPr lang="zh-CN" altLang="en-US" sz="1600" dirty="0">
                  <a:solidFill>
                    <a:prstClr val="black"/>
                  </a:solidFill>
                  <a:cs typeface="+mn-ea"/>
                  <a:sym typeface="+mn-lt"/>
                </a:rPr>
                <a:t>艺术设计专场</a:t>
              </a:r>
              <a:endParaRPr lang="zh-CN" altLang="en-US" sz="1600" b="1" dirty="0">
                <a:cs typeface="+mn-ea"/>
                <a:sym typeface="+mn-lt"/>
              </a:endParaRPr>
            </a:p>
          </p:txBody>
        </p:sp>
        <p:cxnSp>
          <p:nvCxnSpPr>
            <p:cNvPr id="29" name="直接连接符 28"/>
            <p:cNvCxnSpPr/>
            <p:nvPr/>
          </p:nvCxnSpPr>
          <p:spPr>
            <a:xfrm flipH="1">
              <a:off x="4071422" y="3808692"/>
              <a:ext cx="7539" cy="2081660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/>
          </p:nvCxnSpPr>
          <p:spPr>
            <a:xfrm>
              <a:off x="7647818" y="3797876"/>
              <a:ext cx="4523" cy="2110780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接连接符 30"/>
            <p:cNvCxnSpPr/>
            <p:nvPr/>
          </p:nvCxnSpPr>
          <p:spPr>
            <a:xfrm>
              <a:off x="669925" y="3772576"/>
              <a:ext cx="10850563" cy="0"/>
            </a:xfrm>
            <a:prstGeom prst="line">
              <a:avLst/>
            </a:prstGeom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íš1iḑe"/>
          <p:cNvSpPr/>
          <p:nvPr/>
        </p:nvSpPr>
        <p:spPr>
          <a:xfrm>
            <a:off x="2174240" y="503555"/>
            <a:ext cx="7403465" cy="676275"/>
          </a:xfrm>
          <a:prstGeom prst="rect">
            <a:avLst/>
          </a:prstGeom>
        </p:spPr>
        <p:txBody>
          <a:bodyPr wrap="none" lIns="144000" tIns="0" rIns="144000" bIns="0">
            <a:noAutofit/>
          </a:bodyPr>
          <a:p>
            <a:pPr algn="ctr">
              <a:lnSpc>
                <a:spcPct val="110000"/>
              </a:lnSpc>
            </a:pPr>
            <a:r>
              <a:rPr lang="zh-CN" altLang="en-US" sz="3600" dirty="0" smtClean="0">
                <a:solidFill>
                  <a:srgbClr val="E95555"/>
                </a:solidFill>
                <a:cs typeface="+mn-ea"/>
                <a:sym typeface="+mn-lt"/>
              </a:rPr>
              <a:t>厦门演艺职业学院</a:t>
            </a:r>
            <a:r>
              <a:rPr lang="en-US" altLang="zh-CN" sz="3600" dirty="0" smtClean="0">
                <a:solidFill>
                  <a:srgbClr val="E95555"/>
                </a:solidFill>
                <a:cs typeface="+mn-ea"/>
                <a:sym typeface="+mn-lt"/>
              </a:rPr>
              <a:t>2022</a:t>
            </a:r>
            <a:r>
              <a:rPr lang="zh-CN" altLang="en-US" sz="3600" dirty="0" smtClean="0">
                <a:solidFill>
                  <a:srgbClr val="E95555"/>
                </a:solidFill>
                <a:cs typeface="+mn-ea"/>
                <a:sym typeface="+mn-lt"/>
              </a:rPr>
              <a:t>届毕业展演</a:t>
            </a:r>
            <a:endParaRPr lang="zh-CN" altLang="en-US" sz="3600" dirty="0">
              <a:solidFill>
                <a:srgbClr val="E95555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</p:sld>
</file>

<file path=ppt/tags/tag1.xml><?xml version="1.0" encoding="utf-8"?>
<p:tagLst xmlns:p="http://schemas.openxmlformats.org/presentationml/2006/main">
  <p:tag name="ISLIDE.DIAGRAM" val="421458f8-ce0f-4d85-9d31-f819964310b2"/>
</p:tagLst>
</file>

<file path=ppt/tags/tag2.xml><?xml version="1.0" encoding="utf-8"?>
<p:tagLst xmlns:p="http://schemas.openxmlformats.org/presentationml/2006/main">
  <p:tag name="ISLIDE.DIAGRAM" val="421458f8-ce0f-4d85-9d31-f819964310b2"/>
</p:tagLst>
</file>

<file path=ppt/tags/tag3.xml><?xml version="1.0" encoding="utf-8"?>
<p:tagLst xmlns:p="http://schemas.openxmlformats.org/presentationml/2006/main">
  <p:tag name="ISLIDE.DIAGRAM" val="421458f8-ce0f-4d85-9d31-f819964310b2"/>
</p:tagLst>
</file>

<file path=ppt/tags/tag4.xml><?xml version="1.0" encoding="utf-8"?>
<p:tagLst xmlns:p="http://schemas.openxmlformats.org/presentationml/2006/main">
  <p:tag name="ISLIDE.DIAGRAM" val="421458f8-ce0f-4d85-9d31-f819964310b2"/>
</p:tagLst>
</file>

<file path=ppt/tags/tag5.xml><?xml version="1.0" encoding="utf-8"?>
<p:tagLst xmlns:p="http://schemas.openxmlformats.org/presentationml/2006/main">
  <p:tag name="ISPRING_PRESENTATION_TITLE" val="49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3shg50c3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741</Words>
  <Application>WPS 演示</Application>
  <PresentationFormat>自定义</PresentationFormat>
  <Paragraphs>143</Paragraphs>
  <Slides>4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宋体</vt:lpstr>
      <vt:lpstr>Wingdings</vt:lpstr>
      <vt:lpstr>Calibri</vt:lpstr>
      <vt:lpstr>方正细谭黑简体</vt:lpstr>
      <vt:lpstr>黑体</vt:lpstr>
      <vt:lpstr>微软雅黑</vt:lpstr>
      <vt:lpstr>楷体</vt:lpstr>
      <vt:lpstr>Arial Unicode MS</vt:lpstr>
      <vt:lpstr>等线</vt:lpstr>
      <vt:lpstr>第一PPT，www.1ppt.com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第一PPT，www.1ppt.com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简洁圆形</dc:title>
  <dc:creator>第一PPT</dc:creator>
  <cp:keywords>www.1ppt.com</cp:keywords>
  <dc:description>www.1ppt.com</dc:description>
  <cp:lastModifiedBy>氵木 公</cp:lastModifiedBy>
  <cp:revision>414</cp:revision>
  <dcterms:created xsi:type="dcterms:W3CDTF">2017-12-12T05:18:00Z</dcterms:created>
  <dcterms:modified xsi:type="dcterms:W3CDTF">2021-12-10T03:54:49Z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ICV">
    <vt:lpwstr>235FE782E73C4A55A058ECAAFE9EF297</vt:lpwstr>
  </property>
</Properties>
</file>